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65" r:id="rId5"/>
    <p:sldId id="278" r:id="rId6"/>
    <p:sldId id="274" r:id="rId7"/>
    <p:sldId id="276" r:id="rId8"/>
    <p:sldId id="285" r:id="rId9"/>
    <p:sldId id="284" r:id="rId10"/>
    <p:sldId id="282" r:id="rId11"/>
    <p:sldId id="283" r:id="rId12"/>
    <p:sldId id="281" r:id="rId13"/>
    <p:sldId id="277" r:id="rId14"/>
    <p:sldId id="378" r:id="rId15"/>
    <p:sldId id="340" r:id="rId16"/>
    <p:sldId id="37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19" autoAdjust="0"/>
    <p:restoredTop sz="95320" autoAdjust="0"/>
  </p:normalViewPr>
  <p:slideViewPr>
    <p:cSldViewPr snapToGrid="0">
      <p:cViewPr>
        <p:scale>
          <a:sx n="90" d="100"/>
          <a:sy n="90" d="100"/>
        </p:scale>
        <p:origin x="52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C369A0-83FC-4240-811F-9B548C96D0FD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5EB2C54-3FDA-4175-B66B-DF0F72E64571}">
      <dgm:prSet custT="1"/>
      <dgm:spPr/>
      <dgm:t>
        <a:bodyPr/>
        <a:lstStyle/>
        <a:p>
          <a:r>
            <a:rPr lang="en-US" sz="3000" dirty="0"/>
            <a:t>1.) Have paper and (pen)</a:t>
          </a:r>
          <a:r>
            <a:rPr lang="en-US" sz="3000" dirty="0" err="1"/>
            <a:t>cil</a:t>
          </a:r>
          <a:r>
            <a:rPr lang="en-US" sz="3000" dirty="0"/>
            <a:t> for today’s notes</a:t>
          </a:r>
        </a:p>
      </dgm:t>
    </dgm:pt>
    <dgm:pt modelId="{9D2191B2-87E0-462A-98F4-78BE02543502}" type="parTrans" cxnId="{6CE40FDB-4CA5-4756-9F85-58FF459A2412}">
      <dgm:prSet/>
      <dgm:spPr/>
      <dgm:t>
        <a:bodyPr/>
        <a:lstStyle/>
        <a:p>
          <a:endParaRPr lang="en-US"/>
        </a:p>
      </dgm:t>
    </dgm:pt>
    <dgm:pt modelId="{7EBBC61B-A45F-40E7-9FD9-B25DA9655248}" type="sibTrans" cxnId="{6CE40FDB-4CA5-4756-9F85-58FF459A2412}">
      <dgm:prSet/>
      <dgm:spPr/>
      <dgm:t>
        <a:bodyPr/>
        <a:lstStyle/>
        <a:p>
          <a:endParaRPr lang="en-US"/>
        </a:p>
      </dgm:t>
    </dgm:pt>
    <dgm:pt modelId="{BEA43A78-F9C9-492B-938D-1D39846C6B92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sz="3000" dirty="0"/>
            <a:t>2.) What word would you use to describe this school year? In one sentence, explain why you chose that word.</a:t>
          </a:r>
        </a:p>
        <a:p>
          <a:pPr>
            <a:spcAft>
              <a:spcPts val="0"/>
            </a:spcAft>
          </a:pPr>
          <a:r>
            <a:rPr lang="en-US" sz="2200" dirty="0">
              <a:solidFill>
                <a:srgbClr val="FF0000"/>
              </a:solidFill>
            </a:rPr>
            <a:t>Respond in the Chat. Chat conversation for the Do Now will close 5 minutes after the official start of class.</a:t>
          </a:r>
        </a:p>
        <a:p>
          <a:pPr>
            <a:spcAft>
              <a:spcPts val="0"/>
            </a:spcAft>
          </a:pPr>
          <a:endParaRPr lang="en-US" sz="3200" dirty="0"/>
        </a:p>
      </dgm:t>
    </dgm:pt>
    <dgm:pt modelId="{AAAE1488-8755-47CA-9B9D-B377A87E501D}" type="parTrans" cxnId="{E1FD6C97-0EB0-4EAE-A7C2-35E4B1FD8D84}">
      <dgm:prSet/>
      <dgm:spPr/>
      <dgm:t>
        <a:bodyPr/>
        <a:lstStyle/>
        <a:p>
          <a:endParaRPr lang="en-US"/>
        </a:p>
      </dgm:t>
    </dgm:pt>
    <dgm:pt modelId="{BEFBE6EA-D4AA-45C7-9641-92A585B39197}" type="sibTrans" cxnId="{E1FD6C97-0EB0-4EAE-A7C2-35E4B1FD8D84}">
      <dgm:prSet/>
      <dgm:spPr/>
      <dgm:t>
        <a:bodyPr/>
        <a:lstStyle/>
        <a:p>
          <a:endParaRPr lang="en-US"/>
        </a:p>
      </dgm:t>
    </dgm:pt>
    <dgm:pt modelId="{F8556217-7220-4ECD-B5C4-65573B8D4C86}" type="pres">
      <dgm:prSet presAssocID="{67C369A0-83FC-4240-811F-9B548C96D0FD}" presName="vert0" presStyleCnt="0">
        <dgm:presLayoutVars>
          <dgm:dir/>
          <dgm:animOne val="branch"/>
          <dgm:animLvl val="lvl"/>
        </dgm:presLayoutVars>
      </dgm:prSet>
      <dgm:spPr/>
    </dgm:pt>
    <dgm:pt modelId="{C72C35F5-59D3-4615-AE98-354E72CCF2C3}" type="pres">
      <dgm:prSet presAssocID="{55EB2C54-3FDA-4175-B66B-DF0F72E64571}" presName="thickLine" presStyleLbl="alignNode1" presStyleIdx="0" presStyleCnt="2"/>
      <dgm:spPr/>
    </dgm:pt>
    <dgm:pt modelId="{8BAD4B4D-BF1D-4ECE-BC46-2C588D07B36D}" type="pres">
      <dgm:prSet presAssocID="{55EB2C54-3FDA-4175-B66B-DF0F72E64571}" presName="horz1" presStyleCnt="0"/>
      <dgm:spPr/>
    </dgm:pt>
    <dgm:pt modelId="{A77BB2FE-6336-46AB-BC6A-4E83478C8E8E}" type="pres">
      <dgm:prSet presAssocID="{55EB2C54-3FDA-4175-B66B-DF0F72E64571}" presName="tx1" presStyleLbl="revTx" presStyleIdx="0" presStyleCnt="2" custScaleY="46822"/>
      <dgm:spPr/>
    </dgm:pt>
    <dgm:pt modelId="{DA4E4C5E-3E1F-49D4-B556-1EE60ED0FA27}" type="pres">
      <dgm:prSet presAssocID="{55EB2C54-3FDA-4175-B66B-DF0F72E64571}" presName="vert1" presStyleCnt="0"/>
      <dgm:spPr/>
    </dgm:pt>
    <dgm:pt modelId="{E73754F5-B385-4802-91B2-68CA1F5C9BC6}" type="pres">
      <dgm:prSet presAssocID="{BEA43A78-F9C9-492B-938D-1D39846C6B92}" presName="thickLine" presStyleLbl="alignNode1" presStyleIdx="1" presStyleCnt="2"/>
      <dgm:spPr/>
    </dgm:pt>
    <dgm:pt modelId="{E376C36A-00B3-44A4-908A-E480E687082B}" type="pres">
      <dgm:prSet presAssocID="{BEA43A78-F9C9-492B-938D-1D39846C6B92}" presName="horz1" presStyleCnt="0"/>
      <dgm:spPr/>
    </dgm:pt>
    <dgm:pt modelId="{18CA93CB-0F12-49B3-9F88-9028E814AB67}" type="pres">
      <dgm:prSet presAssocID="{BEA43A78-F9C9-492B-938D-1D39846C6B92}" presName="tx1" presStyleLbl="revTx" presStyleIdx="1" presStyleCnt="2" custScaleY="175188"/>
      <dgm:spPr/>
    </dgm:pt>
    <dgm:pt modelId="{9CBDF840-9AA4-44CB-85A2-35E2687C4435}" type="pres">
      <dgm:prSet presAssocID="{BEA43A78-F9C9-492B-938D-1D39846C6B92}" presName="vert1" presStyleCnt="0"/>
      <dgm:spPr/>
    </dgm:pt>
  </dgm:ptLst>
  <dgm:cxnLst>
    <dgm:cxn modelId="{F7676D3C-95ED-4647-9A5B-94C57F293DBB}" type="presOf" srcId="{BEA43A78-F9C9-492B-938D-1D39846C6B92}" destId="{18CA93CB-0F12-49B3-9F88-9028E814AB67}" srcOrd="0" destOrd="0" presId="urn:microsoft.com/office/officeart/2008/layout/LinedList"/>
    <dgm:cxn modelId="{AF7D2D3F-172F-46DD-A859-843756D54C44}" type="presOf" srcId="{67C369A0-83FC-4240-811F-9B548C96D0FD}" destId="{F8556217-7220-4ECD-B5C4-65573B8D4C86}" srcOrd="0" destOrd="0" presId="urn:microsoft.com/office/officeart/2008/layout/LinedList"/>
    <dgm:cxn modelId="{E1FD6C97-0EB0-4EAE-A7C2-35E4B1FD8D84}" srcId="{67C369A0-83FC-4240-811F-9B548C96D0FD}" destId="{BEA43A78-F9C9-492B-938D-1D39846C6B92}" srcOrd="1" destOrd="0" parTransId="{AAAE1488-8755-47CA-9B9D-B377A87E501D}" sibTransId="{BEFBE6EA-D4AA-45C7-9641-92A585B39197}"/>
    <dgm:cxn modelId="{C1E0B6D9-CBF9-4A45-AEF6-770EFA3B82B6}" type="presOf" srcId="{55EB2C54-3FDA-4175-B66B-DF0F72E64571}" destId="{A77BB2FE-6336-46AB-BC6A-4E83478C8E8E}" srcOrd="0" destOrd="0" presId="urn:microsoft.com/office/officeart/2008/layout/LinedList"/>
    <dgm:cxn modelId="{6CE40FDB-4CA5-4756-9F85-58FF459A2412}" srcId="{67C369A0-83FC-4240-811F-9B548C96D0FD}" destId="{55EB2C54-3FDA-4175-B66B-DF0F72E64571}" srcOrd="0" destOrd="0" parTransId="{9D2191B2-87E0-462A-98F4-78BE02543502}" sibTransId="{7EBBC61B-A45F-40E7-9FD9-B25DA9655248}"/>
    <dgm:cxn modelId="{3EC639E8-3F77-4B5C-B7C9-A2B35E71C6FB}" type="presParOf" srcId="{F8556217-7220-4ECD-B5C4-65573B8D4C86}" destId="{C72C35F5-59D3-4615-AE98-354E72CCF2C3}" srcOrd="0" destOrd="0" presId="urn:microsoft.com/office/officeart/2008/layout/LinedList"/>
    <dgm:cxn modelId="{A8AC3489-27AE-4678-9AA1-C632081A81F6}" type="presParOf" srcId="{F8556217-7220-4ECD-B5C4-65573B8D4C86}" destId="{8BAD4B4D-BF1D-4ECE-BC46-2C588D07B36D}" srcOrd="1" destOrd="0" presId="urn:microsoft.com/office/officeart/2008/layout/LinedList"/>
    <dgm:cxn modelId="{DF39CDAB-5D94-4D74-A6A8-C3DE608CF7CB}" type="presParOf" srcId="{8BAD4B4D-BF1D-4ECE-BC46-2C588D07B36D}" destId="{A77BB2FE-6336-46AB-BC6A-4E83478C8E8E}" srcOrd="0" destOrd="0" presId="urn:microsoft.com/office/officeart/2008/layout/LinedList"/>
    <dgm:cxn modelId="{30DCC36F-9672-4D8E-9CDE-B715143EE783}" type="presParOf" srcId="{8BAD4B4D-BF1D-4ECE-BC46-2C588D07B36D}" destId="{DA4E4C5E-3E1F-49D4-B556-1EE60ED0FA27}" srcOrd="1" destOrd="0" presId="urn:microsoft.com/office/officeart/2008/layout/LinedList"/>
    <dgm:cxn modelId="{1ECE1CAB-530C-4415-81CB-48555D45F598}" type="presParOf" srcId="{F8556217-7220-4ECD-B5C4-65573B8D4C86}" destId="{E73754F5-B385-4802-91B2-68CA1F5C9BC6}" srcOrd="2" destOrd="0" presId="urn:microsoft.com/office/officeart/2008/layout/LinedList"/>
    <dgm:cxn modelId="{E36BE60F-7C74-4843-AC6E-8F31CD604670}" type="presParOf" srcId="{F8556217-7220-4ECD-B5C4-65573B8D4C86}" destId="{E376C36A-00B3-44A4-908A-E480E687082B}" srcOrd="3" destOrd="0" presId="urn:microsoft.com/office/officeart/2008/layout/LinedList"/>
    <dgm:cxn modelId="{2E19D1F1-6802-4644-B2E7-58EB1C8AFDF0}" type="presParOf" srcId="{E376C36A-00B3-44A4-908A-E480E687082B}" destId="{18CA93CB-0F12-49B3-9F88-9028E814AB67}" srcOrd="0" destOrd="0" presId="urn:microsoft.com/office/officeart/2008/layout/LinedList"/>
    <dgm:cxn modelId="{52D21872-CB5B-48DE-A4A6-86DC86F60A09}" type="presParOf" srcId="{E376C36A-00B3-44A4-908A-E480E687082B}" destId="{9CBDF840-9AA4-44CB-85A2-35E2687C443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C369A0-83FC-4240-811F-9B548C96D0FD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7AF2B92-0CFE-48CC-B7C8-7EA26D79EED9}">
      <dgm:prSet/>
      <dgm:spPr/>
      <dgm:t>
        <a:bodyPr/>
        <a:lstStyle/>
        <a:p>
          <a:r>
            <a:rPr lang="en-US" dirty="0"/>
            <a:t>Rules… Rewards…</a:t>
          </a:r>
        </a:p>
      </dgm:t>
    </dgm:pt>
    <dgm:pt modelId="{B6CCA41E-23B3-42DE-90FC-D45FF9C48F20}" type="parTrans" cxnId="{A4E522BC-CF20-477D-AA6A-C8FB24682257}">
      <dgm:prSet/>
      <dgm:spPr/>
      <dgm:t>
        <a:bodyPr/>
        <a:lstStyle/>
        <a:p>
          <a:endParaRPr lang="en-US"/>
        </a:p>
      </dgm:t>
    </dgm:pt>
    <dgm:pt modelId="{281232FD-AC99-4971-BB2F-A6A848A2CC9E}" type="sibTrans" cxnId="{A4E522BC-CF20-477D-AA6A-C8FB24682257}">
      <dgm:prSet/>
      <dgm:spPr/>
      <dgm:t>
        <a:bodyPr/>
        <a:lstStyle/>
        <a:p>
          <a:endParaRPr lang="en-US"/>
        </a:p>
      </dgm:t>
    </dgm:pt>
    <dgm:pt modelId="{55EB2C54-3FDA-4175-B66B-DF0F72E64571}">
      <dgm:prSet/>
      <dgm:spPr/>
      <dgm:t>
        <a:bodyPr/>
        <a:lstStyle/>
        <a:p>
          <a:r>
            <a:rPr lang="en-US" dirty="0"/>
            <a:t>Student Information Survey</a:t>
          </a:r>
        </a:p>
      </dgm:t>
    </dgm:pt>
    <dgm:pt modelId="{9D2191B2-87E0-462A-98F4-78BE02543502}" type="parTrans" cxnId="{6CE40FDB-4CA5-4756-9F85-58FF459A2412}">
      <dgm:prSet/>
      <dgm:spPr/>
      <dgm:t>
        <a:bodyPr/>
        <a:lstStyle/>
        <a:p>
          <a:endParaRPr lang="en-US"/>
        </a:p>
      </dgm:t>
    </dgm:pt>
    <dgm:pt modelId="{7EBBC61B-A45F-40E7-9FD9-B25DA9655248}" type="sibTrans" cxnId="{6CE40FDB-4CA5-4756-9F85-58FF459A2412}">
      <dgm:prSet/>
      <dgm:spPr/>
      <dgm:t>
        <a:bodyPr/>
        <a:lstStyle/>
        <a:p>
          <a:endParaRPr lang="en-US"/>
        </a:p>
      </dgm:t>
    </dgm:pt>
    <dgm:pt modelId="{BEA43A78-F9C9-492B-938D-1D39846C6B92}">
      <dgm:prSet/>
      <dgm:spPr/>
      <dgm:t>
        <a:bodyPr/>
        <a:lstStyle/>
        <a:p>
          <a:r>
            <a:rPr lang="en-US" dirty="0"/>
            <a:t>Syllabus Overview</a:t>
          </a:r>
        </a:p>
      </dgm:t>
    </dgm:pt>
    <dgm:pt modelId="{AAAE1488-8755-47CA-9B9D-B377A87E501D}" type="parTrans" cxnId="{E1FD6C97-0EB0-4EAE-A7C2-35E4B1FD8D84}">
      <dgm:prSet/>
      <dgm:spPr/>
      <dgm:t>
        <a:bodyPr/>
        <a:lstStyle/>
        <a:p>
          <a:endParaRPr lang="en-US"/>
        </a:p>
      </dgm:t>
    </dgm:pt>
    <dgm:pt modelId="{BEFBE6EA-D4AA-45C7-9641-92A585B39197}" type="sibTrans" cxnId="{E1FD6C97-0EB0-4EAE-A7C2-35E4B1FD8D84}">
      <dgm:prSet/>
      <dgm:spPr/>
      <dgm:t>
        <a:bodyPr/>
        <a:lstStyle/>
        <a:p>
          <a:endParaRPr lang="en-US"/>
        </a:p>
      </dgm:t>
    </dgm:pt>
    <dgm:pt modelId="{4BAE06F5-F682-4430-8E31-DE809A396836}">
      <dgm:prSet/>
      <dgm:spPr/>
      <dgm:t>
        <a:bodyPr/>
        <a:lstStyle/>
        <a:p>
          <a:r>
            <a:rPr lang="en-US" dirty="0"/>
            <a:t>Getting to Know Me PPT</a:t>
          </a:r>
        </a:p>
      </dgm:t>
    </dgm:pt>
    <dgm:pt modelId="{79AC6762-E3AF-4C34-B2B6-2E8AFA4BC1C0}" type="parTrans" cxnId="{7CB4744D-EF0B-42FE-A622-E68C72DE7013}">
      <dgm:prSet/>
      <dgm:spPr/>
      <dgm:t>
        <a:bodyPr/>
        <a:lstStyle/>
        <a:p>
          <a:endParaRPr lang="en-US"/>
        </a:p>
      </dgm:t>
    </dgm:pt>
    <dgm:pt modelId="{E7A68A99-B68B-47B5-BF0C-2F490DC22BC7}" type="sibTrans" cxnId="{7CB4744D-EF0B-42FE-A622-E68C72DE7013}">
      <dgm:prSet/>
      <dgm:spPr/>
      <dgm:t>
        <a:bodyPr/>
        <a:lstStyle/>
        <a:p>
          <a:endParaRPr lang="en-US"/>
        </a:p>
      </dgm:t>
    </dgm:pt>
    <dgm:pt modelId="{C3BEEA2B-EF8F-4437-B173-A0B4B63EEB7C}">
      <dgm:prSet/>
      <dgm:spPr/>
      <dgm:t>
        <a:bodyPr/>
        <a:lstStyle/>
        <a:p>
          <a:r>
            <a:rPr lang="en-US" strike="noStrike" dirty="0"/>
            <a:t>Email Etiquette Notes</a:t>
          </a:r>
        </a:p>
      </dgm:t>
    </dgm:pt>
    <dgm:pt modelId="{952389C7-C395-48CA-A698-13AB91B63686}" type="parTrans" cxnId="{435B7DB9-4B90-4066-A328-CB741DB4E990}">
      <dgm:prSet/>
      <dgm:spPr/>
      <dgm:t>
        <a:bodyPr/>
        <a:lstStyle/>
        <a:p>
          <a:endParaRPr lang="en-US"/>
        </a:p>
      </dgm:t>
    </dgm:pt>
    <dgm:pt modelId="{39D67A39-E390-46BD-9F64-CE03A871B848}" type="sibTrans" cxnId="{435B7DB9-4B90-4066-A328-CB741DB4E990}">
      <dgm:prSet/>
      <dgm:spPr/>
      <dgm:t>
        <a:bodyPr/>
        <a:lstStyle/>
        <a:p>
          <a:endParaRPr lang="en-US"/>
        </a:p>
      </dgm:t>
    </dgm:pt>
    <dgm:pt modelId="{2E2C4BED-B84E-4FA3-96B4-79AEB7C05BE2}">
      <dgm:prSet/>
      <dgm:spPr/>
      <dgm:t>
        <a:bodyPr/>
        <a:lstStyle/>
        <a:p>
          <a:r>
            <a:rPr lang="en-US" dirty="0"/>
            <a:t>Send Ms. Smith an Email</a:t>
          </a:r>
        </a:p>
      </dgm:t>
    </dgm:pt>
    <dgm:pt modelId="{30785A9F-8BBD-4524-8B3A-F43450119740}" type="sibTrans" cxnId="{9FB624D5-2608-4726-A8DF-E903C11DACEC}">
      <dgm:prSet/>
      <dgm:spPr/>
      <dgm:t>
        <a:bodyPr/>
        <a:lstStyle/>
        <a:p>
          <a:endParaRPr lang="en-US"/>
        </a:p>
      </dgm:t>
    </dgm:pt>
    <dgm:pt modelId="{C33AA552-AC66-49F3-8EFC-ECD30A05EBE2}" type="parTrans" cxnId="{9FB624D5-2608-4726-A8DF-E903C11DACEC}">
      <dgm:prSet/>
      <dgm:spPr/>
      <dgm:t>
        <a:bodyPr/>
        <a:lstStyle/>
        <a:p>
          <a:endParaRPr lang="en-US"/>
        </a:p>
      </dgm:t>
    </dgm:pt>
    <dgm:pt modelId="{F8556217-7220-4ECD-B5C4-65573B8D4C86}" type="pres">
      <dgm:prSet presAssocID="{67C369A0-83FC-4240-811F-9B548C96D0FD}" presName="vert0" presStyleCnt="0">
        <dgm:presLayoutVars>
          <dgm:dir/>
          <dgm:animOne val="branch"/>
          <dgm:animLvl val="lvl"/>
        </dgm:presLayoutVars>
      </dgm:prSet>
      <dgm:spPr/>
    </dgm:pt>
    <dgm:pt modelId="{2A805E29-8FB8-41F6-90AE-D8E737F8126B}" type="pres">
      <dgm:prSet presAssocID="{67AF2B92-0CFE-48CC-B7C8-7EA26D79EED9}" presName="thickLine" presStyleLbl="alignNode1" presStyleIdx="0" presStyleCnt="6"/>
      <dgm:spPr/>
    </dgm:pt>
    <dgm:pt modelId="{6D28D806-0E54-4A69-8564-DBE2B09AD862}" type="pres">
      <dgm:prSet presAssocID="{67AF2B92-0CFE-48CC-B7C8-7EA26D79EED9}" presName="horz1" presStyleCnt="0"/>
      <dgm:spPr/>
    </dgm:pt>
    <dgm:pt modelId="{C766AB43-7E9E-4E94-ACE6-C8E456CD87A3}" type="pres">
      <dgm:prSet presAssocID="{67AF2B92-0CFE-48CC-B7C8-7EA26D79EED9}" presName="tx1" presStyleLbl="revTx" presStyleIdx="0" presStyleCnt="6"/>
      <dgm:spPr/>
    </dgm:pt>
    <dgm:pt modelId="{8959DF62-AC98-46F4-B25E-29976099CD1D}" type="pres">
      <dgm:prSet presAssocID="{67AF2B92-0CFE-48CC-B7C8-7EA26D79EED9}" presName="vert1" presStyleCnt="0"/>
      <dgm:spPr/>
    </dgm:pt>
    <dgm:pt modelId="{C72C35F5-59D3-4615-AE98-354E72CCF2C3}" type="pres">
      <dgm:prSet presAssocID="{55EB2C54-3FDA-4175-B66B-DF0F72E64571}" presName="thickLine" presStyleLbl="alignNode1" presStyleIdx="1" presStyleCnt="6"/>
      <dgm:spPr/>
    </dgm:pt>
    <dgm:pt modelId="{8BAD4B4D-BF1D-4ECE-BC46-2C588D07B36D}" type="pres">
      <dgm:prSet presAssocID="{55EB2C54-3FDA-4175-B66B-DF0F72E64571}" presName="horz1" presStyleCnt="0"/>
      <dgm:spPr/>
    </dgm:pt>
    <dgm:pt modelId="{A77BB2FE-6336-46AB-BC6A-4E83478C8E8E}" type="pres">
      <dgm:prSet presAssocID="{55EB2C54-3FDA-4175-B66B-DF0F72E64571}" presName="tx1" presStyleLbl="revTx" presStyleIdx="1" presStyleCnt="6"/>
      <dgm:spPr/>
    </dgm:pt>
    <dgm:pt modelId="{DA4E4C5E-3E1F-49D4-B556-1EE60ED0FA27}" type="pres">
      <dgm:prSet presAssocID="{55EB2C54-3FDA-4175-B66B-DF0F72E64571}" presName="vert1" presStyleCnt="0"/>
      <dgm:spPr/>
    </dgm:pt>
    <dgm:pt modelId="{E73754F5-B385-4802-91B2-68CA1F5C9BC6}" type="pres">
      <dgm:prSet presAssocID="{BEA43A78-F9C9-492B-938D-1D39846C6B92}" presName="thickLine" presStyleLbl="alignNode1" presStyleIdx="2" presStyleCnt="6"/>
      <dgm:spPr/>
    </dgm:pt>
    <dgm:pt modelId="{E376C36A-00B3-44A4-908A-E480E687082B}" type="pres">
      <dgm:prSet presAssocID="{BEA43A78-F9C9-492B-938D-1D39846C6B92}" presName="horz1" presStyleCnt="0"/>
      <dgm:spPr/>
    </dgm:pt>
    <dgm:pt modelId="{18CA93CB-0F12-49B3-9F88-9028E814AB67}" type="pres">
      <dgm:prSet presAssocID="{BEA43A78-F9C9-492B-938D-1D39846C6B92}" presName="tx1" presStyleLbl="revTx" presStyleIdx="2" presStyleCnt="6"/>
      <dgm:spPr/>
    </dgm:pt>
    <dgm:pt modelId="{9CBDF840-9AA4-44CB-85A2-35E2687C4435}" type="pres">
      <dgm:prSet presAssocID="{BEA43A78-F9C9-492B-938D-1D39846C6B92}" presName="vert1" presStyleCnt="0"/>
      <dgm:spPr/>
    </dgm:pt>
    <dgm:pt modelId="{AEB0DC17-186D-4EAC-AF8E-EC0AAAB9A3CF}" type="pres">
      <dgm:prSet presAssocID="{C3BEEA2B-EF8F-4437-B173-A0B4B63EEB7C}" presName="thickLine" presStyleLbl="alignNode1" presStyleIdx="3" presStyleCnt="6"/>
      <dgm:spPr/>
    </dgm:pt>
    <dgm:pt modelId="{1920CB6E-6D38-451A-AABF-E32C74F400D1}" type="pres">
      <dgm:prSet presAssocID="{C3BEEA2B-EF8F-4437-B173-A0B4B63EEB7C}" presName="horz1" presStyleCnt="0"/>
      <dgm:spPr/>
    </dgm:pt>
    <dgm:pt modelId="{10D56D1D-0050-4A07-B88B-C065E1D540CF}" type="pres">
      <dgm:prSet presAssocID="{C3BEEA2B-EF8F-4437-B173-A0B4B63EEB7C}" presName="tx1" presStyleLbl="revTx" presStyleIdx="3" presStyleCnt="6"/>
      <dgm:spPr/>
    </dgm:pt>
    <dgm:pt modelId="{3F06C8F2-4A33-4172-BD2B-361BB68B738B}" type="pres">
      <dgm:prSet presAssocID="{C3BEEA2B-EF8F-4437-B173-A0B4B63EEB7C}" presName="vert1" presStyleCnt="0"/>
      <dgm:spPr/>
    </dgm:pt>
    <dgm:pt modelId="{F3C41440-8B4B-4595-B225-01A57BA81F1B}" type="pres">
      <dgm:prSet presAssocID="{2E2C4BED-B84E-4FA3-96B4-79AEB7C05BE2}" presName="thickLine" presStyleLbl="alignNode1" presStyleIdx="4" presStyleCnt="6"/>
      <dgm:spPr/>
    </dgm:pt>
    <dgm:pt modelId="{15EE5257-DC87-4CF5-9021-94BE82317F45}" type="pres">
      <dgm:prSet presAssocID="{2E2C4BED-B84E-4FA3-96B4-79AEB7C05BE2}" presName="horz1" presStyleCnt="0"/>
      <dgm:spPr/>
    </dgm:pt>
    <dgm:pt modelId="{9F60ED6E-0D23-4F24-9CDE-8120C7F48467}" type="pres">
      <dgm:prSet presAssocID="{2E2C4BED-B84E-4FA3-96B4-79AEB7C05BE2}" presName="tx1" presStyleLbl="revTx" presStyleIdx="4" presStyleCnt="6"/>
      <dgm:spPr/>
    </dgm:pt>
    <dgm:pt modelId="{869CF7E3-3946-4BAB-AD6D-2C2E7962AC6B}" type="pres">
      <dgm:prSet presAssocID="{2E2C4BED-B84E-4FA3-96B4-79AEB7C05BE2}" presName="vert1" presStyleCnt="0"/>
      <dgm:spPr/>
    </dgm:pt>
    <dgm:pt modelId="{654017BF-451B-4230-9B54-CE17B5479756}" type="pres">
      <dgm:prSet presAssocID="{4BAE06F5-F682-4430-8E31-DE809A396836}" presName="thickLine" presStyleLbl="alignNode1" presStyleIdx="5" presStyleCnt="6"/>
      <dgm:spPr/>
    </dgm:pt>
    <dgm:pt modelId="{4A274C66-58E2-4705-894D-B2C789E510F6}" type="pres">
      <dgm:prSet presAssocID="{4BAE06F5-F682-4430-8E31-DE809A396836}" presName="horz1" presStyleCnt="0"/>
      <dgm:spPr/>
    </dgm:pt>
    <dgm:pt modelId="{75A5A467-AFB8-46D4-B1CA-D05BA341E626}" type="pres">
      <dgm:prSet presAssocID="{4BAE06F5-F682-4430-8E31-DE809A396836}" presName="tx1" presStyleLbl="revTx" presStyleIdx="5" presStyleCnt="6"/>
      <dgm:spPr/>
    </dgm:pt>
    <dgm:pt modelId="{3299C398-5B37-4060-B7C6-F18050813CC3}" type="pres">
      <dgm:prSet presAssocID="{4BAE06F5-F682-4430-8E31-DE809A396836}" presName="vert1" presStyleCnt="0"/>
      <dgm:spPr/>
    </dgm:pt>
  </dgm:ptLst>
  <dgm:cxnLst>
    <dgm:cxn modelId="{ECB7C70D-5B82-4B16-88C7-1FAAE8233309}" type="presOf" srcId="{67AF2B92-0CFE-48CC-B7C8-7EA26D79EED9}" destId="{C766AB43-7E9E-4E94-ACE6-C8E456CD87A3}" srcOrd="0" destOrd="0" presId="urn:microsoft.com/office/officeart/2008/layout/LinedList"/>
    <dgm:cxn modelId="{F7676D3C-95ED-4647-9A5B-94C57F293DBB}" type="presOf" srcId="{BEA43A78-F9C9-492B-938D-1D39846C6B92}" destId="{18CA93CB-0F12-49B3-9F88-9028E814AB67}" srcOrd="0" destOrd="0" presId="urn:microsoft.com/office/officeart/2008/layout/LinedList"/>
    <dgm:cxn modelId="{AF7D2D3F-172F-46DD-A859-843756D54C44}" type="presOf" srcId="{67C369A0-83FC-4240-811F-9B548C96D0FD}" destId="{F8556217-7220-4ECD-B5C4-65573B8D4C86}" srcOrd="0" destOrd="0" presId="urn:microsoft.com/office/officeart/2008/layout/LinedList"/>
    <dgm:cxn modelId="{75A62D4C-2764-47E4-B1E8-1F37C0EEE638}" type="presOf" srcId="{4BAE06F5-F682-4430-8E31-DE809A396836}" destId="{75A5A467-AFB8-46D4-B1CA-D05BA341E626}" srcOrd="0" destOrd="0" presId="urn:microsoft.com/office/officeart/2008/layout/LinedList"/>
    <dgm:cxn modelId="{7CB4744D-EF0B-42FE-A622-E68C72DE7013}" srcId="{67C369A0-83FC-4240-811F-9B548C96D0FD}" destId="{4BAE06F5-F682-4430-8E31-DE809A396836}" srcOrd="5" destOrd="0" parTransId="{79AC6762-E3AF-4C34-B2B6-2E8AFA4BC1C0}" sibTransId="{E7A68A99-B68B-47B5-BF0C-2F490DC22BC7}"/>
    <dgm:cxn modelId="{D0C1C484-7ED5-49D6-8F11-F133F04C0656}" type="presOf" srcId="{2E2C4BED-B84E-4FA3-96B4-79AEB7C05BE2}" destId="{9F60ED6E-0D23-4F24-9CDE-8120C7F48467}" srcOrd="0" destOrd="0" presId="urn:microsoft.com/office/officeart/2008/layout/LinedList"/>
    <dgm:cxn modelId="{40846F92-E902-4726-A1D6-1299107EA7E1}" type="presOf" srcId="{C3BEEA2B-EF8F-4437-B173-A0B4B63EEB7C}" destId="{10D56D1D-0050-4A07-B88B-C065E1D540CF}" srcOrd="0" destOrd="0" presId="urn:microsoft.com/office/officeart/2008/layout/LinedList"/>
    <dgm:cxn modelId="{E1FD6C97-0EB0-4EAE-A7C2-35E4B1FD8D84}" srcId="{67C369A0-83FC-4240-811F-9B548C96D0FD}" destId="{BEA43A78-F9C9-492B-938D-1D39846C6B92}" srcOrd="2" destOrd="0" parTransId="{AAAE1488-8755-47CA-9B9D-B377A87E501D}" sibTransId="{BEFBE6EA-D4AA-45C7-9641-92A585B39197}"/>
    <dgm:cxn modelId="{435B7DB9-4B90-4066-A328-CB741DB4E990}" srcId="{67C369A0-83FC-4240-811F-9B548C96D0FD}" destId="{C3BEEA2B-EF8F-4437-B173-A0B4B63EEB7C}" srcOrd="3" destOrd="0" parTransId="{952389C7-C395-48CA-A698-13AB91B63686}" sibTransId="{39D67A39-E390-46BD-9F64-CE03A871B848}"/>
    <dgm:cxn modelId="{A4E522BC-CF20-477D-AA6A-C8FB24682257}" srcId="{67C369A0-83FC-4240-811F-9B548C96D0FD}" destId="{67AF2B92-0CFE-48CC-B7C8-7EA26D79EED9}" srcOrd="0" destOrd="0" parTransId="{B6CCA41E-23B3-42DE-90FC-D45FF9C48F20}" sibTransId="{281232FD-AC99-4971-BB2F-A6A848A2CC9E}"/>
    <dgm:cxn modelId="{9FB624D5-2608-4726-A8DF-E903C11DACEC}" srcId="{67C369A0-83FC-4240-811F-9B548C96D0FD}" destId="{2E2C4BED-B84E-4FA3-96B4-79AEB7C05BE2}" srcOrd="4" destOrd="0" parTransId="{C33AA552-AC66-49F3-8EFC-ECD30A05EBE2}" sibTransId="{30785A9F-8BBD-4524-8B3A-F43450119740}"/>
    <dgm:cxn modelId="{C1E0B6D9-CBF9-4A45-AEF6-770EFA3B82B6}" type="presOf" srcId="{55EB2C54-3FDA-4175-B66B-DF0F72E64571}" destId="{A77BB2FE-6336-46AB-BC6A-4E83478C8E8E}" srcOrd="0" destOrd="0" presId="urn:microsoft.com/office/officeart/2008/layout/LinedList"/>
    <dgm:cxn modelId="{6CE40FDB-4CA5-4756-9F85-58FF459A2412}" srcId="{67C369A0-83FC-4240-811F-9B548C96D0FD}" destId="{55EB2C54-3FDA-4175-B66B-DF0F72E64571}" srcOrd="1" destOrd="0" parTransId="{9D2191B2-87E0-462A-98F4-78BE02543502}" sibTransId="{7EBBC61B-A45F-40E7-9FD9-B25DA9655248}"/>
    <dgm:cxn modelId="{5DAB9D75-9F4D-45B2-8FE3-F28B1097A18B}" type="presParOf" srcId="{F8556217-7220-4ECD-B5C4-65573B8D4C86}" destId="{2A805E29-8FB8-41F6-90AE-D8E737F8126B}" srcOrd="0" destOrd="0" presId="urn:microsoft.com/office/officeart/2008/layout/LinedList"/>
    <dgm:cxn modelId="{7CC74449-2C63-4444-AC3C-0F59FB194009}" type="presParOf" srcId="{F8556217-7220-4ECD-B5C4-65573B8D4C86}" destId="{6D28D806-0E54-4A69-8564-DBE2B09AD862}" srcOrd="1" destOrd="0" presId="urn:microsoft.com/office/officeart/2008/layout/LinedList"/>
    <dgm:cxn modelId="{CAA16A63-77C2-4756-BAC6-E854DC6FBBE8}" type="presParOf" srcId="{6D28D806-0E54-4A69-8564-DBE2B09AD862}" destId="{C766AB43-7E9E-4E94-ACE6-C8E456CD87A3}" srcOrd="0" destOrd="0" presId="urn:microsoft.com/office/officeart/2008/layout/LinedList"/>
    <dgm:cxn modelId="{9BA5EA82-8797-4E76-B9F9-FB6B43509BC3}" type="presParOf" srcId="{6D28D806-0E54-4A69-8564-DBE2B09AD862}" destId="{8959DF62-AC98-46F4-B25E-29976099CD1D}" srcOrd="1" destOrd="0" presId="urn:microsoft.com/office/officeart/2008/layout/LinedList"/>
    <dgm:cxn modelId="{3EC639E8-3F77-4B5C-B7C9-A2B35E71C6FB}" type="presParOf" srcId="{F8556217-7220-4ECD-B5C4-65573B8D4C86}" destId="{C72C35F5-59D3-4615-AE98-354E72CCF2C3}" srcOrd="2" destOrd="0" presId="urn:microsoft.com/office/officeart/2008/layout/LinedList"/>
    <dgm:cxn modelId="{A8AC3489-27AE-4678-9AA1-C632081A81F6}" type="presParOf" srcId="{F8556217-7220-4ECD-B5C4-65573B8D4C86}" destId="{8BAD4B4D-BF1D-4ECE-BC46-2C588D07B36D}" srcOrd="3" destOrd="0" presId="urn:microsoft.com/office/officeart/2008/layout/LinedList"/>
    <dgm:cxn modelId="{DF39CDAB-5D94-4D74-A6A8-C3DE608CF7CB}" type="presParOf" srcId="{8BAD4B4D-BF1D-4ECE-BC46-2C588D07B36D}" destId="{A77BB2FE-6336-46AB-BC6A-4E83478C8E8E}" srcOrd="0" destOrd="0" presId="urn:microsoft.com/office/officeart/2008/layout/LinedList"/>
    <dgm:cxn modelId="{30DCC36F-9672-4D8E-9CDE-B715143EE783}" type="presParOf" srcId="{8BAD4B4D-BF1D-4ECE-BC46-2C588D07B36D}" destId="{DA4E4C5E-3E1F-49D4-B556-1EE60ED0FA27}" srcOrd="1" destOrd="0" presId="urn:microsoft.com/office/officeart/2008/layout/LinedList"/>
    <dgm:cxn modelId="{1ECE1CAB-530C-4415-81CB-48555D45F598}" type="presParOf" srcId="{F8556217-7220-4ECD-B5C4-65573B8D4C86}" destId="{E73754F5-B385-4802-91B2-68CA1F5C9BC6}" srcOrd="4" destOrd="0" presId="urn:microsoft.com/office/officeart/2008/layout/LinedList"/>
    <dgm:cxn modelId="{E36BE60F-7C74-4843-AC6E-8F31CD604670}" type="presParOf" srcId="{F8556217-7220-4ECD-B5C4-65573B8D4C86}" destId="{E376C36A-00B3-44A4-908A-E480E687082B}" srcOrd="5" destOrd="0" presId="urn:microsoft.com/office/officeart/2008/layout/LinedList"/>
    <dgm:cxn modelId="{2E19D1F1-6802-4644-B2E7-58EB1C8AFDF0}" type="presParOf" srcId="{E376C36A-00B3-44A4-908A-E480E687082B}" destId="{18CA93CB-0F12-49B3-9F88-9028E814AB67}" srcOrd="0" destOrd="0" presId="urn:microsoft.com/office/officeart/2008/layout/LinedList"/>
    <dgm:cxn modelId="{52D21872-CB5B-48DE-A4A6-86DC86F60A09}" type="presParOf" srcId="{E376C36A-00B3-44A4-908A-E480E687082B}" destId="{9CBDF840-9AA4-44CB-85A2-35E2687C4435}" srcOrd="1" destOrd="0" presId="urn:microsoft.com/office/officeart/2008/layout/LinedList"/>
    <dgm:cxn modelId="{D17ECAF9-10A3-45E2-9C18-74F48ACF576D}" type="presParOf" srcId="{F8556217-7220-4ECD-B5C4-65573B8D4C86}" destId="{AEB0DC17-186D-4EAC-AF8E-EC0AAAB9A3CF}" srcOrd="6" destOrd="0" presId="urn:microsoft.com/office/officeart/2008/layout/LinedList"/>
    <dgm:cxn modelId="{CF4F15A7-AC37-4C68-B01D-5412012C4D59}" type="presParOf" srcId="{F8556217-7220-4ECD-B5C4-65573B8D4C86}" destId="{1920CB6E-6D38-451A-AABF-E32C74F400D1}" srcOrd="7" destOrd="0" presId="urn:microsoft.com/office/officeart/2008/layout/LinedList"/>
    <dgm:cxn modelId="{E2286380-B604-4AC5-A67F-E16D104231CF}" type="presParOf" srcId="{1920CB6E-6D38-451A-AABF-E32C74F400D1}" destId="{10D56D1D-0050-4A07-B88B-C065E1D540CF}" srcOrd="0" destOrd="0" presId="urn:microsoft.com/office/officeart/2008/layout/LinedList"/>
    <dgm:cxn modelId="{A84A531A-8D96-48BC-AF82-406C4ED92E9A}" type="presParOf" srcId="{1920CB6E-6D38-451A-AABF-E32C74F400D1}" destId="{3F06C8F2-4A33-4172-BD2B-361BB68B738B}" srcOrd="1" destOrd="0" presId="urn:microsoft.com/office/officeart/2008/layout/LinedList"/>
    <dgm:cxn modelId="{F5A8E898-B720-41EE-BAFF-814AE4F148F7}" type="presParOf" srcId="{F8556217-7220-4ECD-B5C4-65573B8D4C86}" destId="{F3C41440-8B4B-4595-B225-01A57BA81F1B}" srcOrd="8" destOrd="0" presId="urn:microsoft.com/office/officeart/2008/layout/LinedList"/>
    <dgm:cxn modelId="{BF95D5A7-2E01-43E4-B70F-907F51FEC67E}" type="presParOf" srcId="{F8556217-7220-4ECD-B5C4-65573B8D4C86}" destId="{15EE5257-DC87-4CF5-9021-94BE82317F45}" srcOrd="9" destOrd="0" presId="urn:microsoft.com/office/officeart/2008/layout/LinedList"/>
    <dgm:cxn modelId="{208C6C08-3BF3-419E-9DA5-2116AF152BA0}" type="presParOf" srcId="{15EE5257-DC87-4CF5-9021-94BE82317F45}" destId="{9F60ED6E-0D23-4F24-9CDE-8120C7F48467}" srcOrd="0" destOrd="0" presId="urn:microsoft.com/office/officeart/2008/layout/LinedList"/>
    <dgm:cxn modelId="{B5C55B28-2222-4CCB-B28E-DB127100340A}" type="presParOf" srcId="{15EE5257-DC87-4CF5-9021-94BE82317F45}" destId="{869CF7E3-3946-4BAB-AD6D-2C2E7962AC6B}" srcOrd="1" destOrd="0" presId="urn:microsoft.com/office/officeart/2008/layout/LinedList"/>
    <dgm:cxn modelId="{56EE9552-B7ED-45ED-9721-A7467BA12069}" type="presParOf" srcId="{F8556217-7220-4ECD-B5C4-65573B8D4C86}" destId="{654017BF-451B-4230-9B54-CE17B5479756}" srcOrd="10" destOrd="0" presId="urn:microsoft.com/office/officeart/2008/layout/LinedList"/>
    <dgm:cxn modelId="{F8C2FEC4-B45C-47B7-9B02-562A853FAAE7}" type="presParOf" srcId="{F8556217-7220-4ECD-B5C4-65573B8D4C86}" destId="{4A274C66-58E2-4705-894D-B2C789E510F6}" srcOrd="11" destOrd="0" presId="urn:microsoft.com/office/officeart/2008/layout/LinedList"/>
    <dgm:cxn modelId="{5ECFCA90-BE9B-4C30-B411-929656E2B936}" type="presParOf" srcId="{4A274C66-58E2-4705-894D-B2C789E510F6}" destId="{75A5A467-AFB8-46D4-B1CA-D05BA341E626}" srcOrd="0" destOrd="0" presId="urn:microsoft.com/office/officeart/2008/layout/LinedList"/>
    <dgm:cxn modelId="{AD26BD42-E39F-4D1B-8DDA-1FD98AE881F5}" type="presParOf" srcId="{4A274C66-58E2-4705-894D-B2C789E510F6}" destId="{3299C398-5B37-4060-B7C6-F18050813CC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2C35F5-59D3-4615-AE98-354E72CCF2C3}">
      <dsp:nvSpPr>
        <dsp:cNvPr id="0" name=""/>
        <dsp:cNvSpPr/>
      </dsp:nvSpPr>
      <dsp:spPr>
        <a:xfrm>
          <a:off x="0" y="1163"/>
          <a:ext cx="709678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7BB2FE-6336-46AB-BC6A-4E83478C8E8E}">
      <dsp:nvSpPr>
        <dsp:cNvPr id="0" name=""/>
        <dsp:cNvSpPr/>
      </dsp:nvSpPr>
      <dsp:spPr>
        <a:xfrm>
          <a:off x="0" y="1163"/>
          <a:ext cx="7096788" cy="9405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1.) Have paper and (pen)</a:t>
          </a:r>
          <a:r>
            <a:rPr lang="en-US" sz="3000" kern="1200" dirty="0" err="1"/>
            <a:t>cil</a:t>
          </a:r>
          <a:r>
            <a:rPr lang="en-US" sz="3000" kern="1200" dirty="0"/>
            <a:t> for today’s notes</a:t>
          </a:r>
        </a:p>
      </dsp:txBody>
      <dsp:txXfrm>
        <a:off x="0" y="1163"/>
        <a:ext cx="7096788" cy="940592"/>
      </dsp:txXfrm>
    </dsp:sp>
    <dsp:sp modelId="{E73754F5-B385-4802-91B2-68CA1F5C9BC6}">
      <dsp:nvSpPr>
        <dsp:cNvPr id="0" name=""/>
        <dsp:cNvSpPr/>
      </dsp:nvSpPr>
      <dsp:spPr>
        <a:xfrm>
          <a:off x="0" y="941755"/>
          <a:ext cx="7096788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CA93CB-0F12-49B3-9F88-9028E814AB67}">
      <dsp:nvSpPr>
        <dsp:cNvPr id="0" name=""/>
        <dsp:cNvSpPr/>
      </dsp:nvSpPr>
      <dsp:spPr>
        <a:xfrm>
          <a:off x="0" y="941755"/>
          <a:ext cx="7089857" cy="3519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3000" kern="1200" dirty="0"/>
            <a:t>2.) What word would you use to describe this school year? In one sentence, explain why you chose that word.</a:t>
          </a:r>
        </a:p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200" kern="1200" dirty="0">
              <a:solidFill>
                <a:srgbClr val="FF0000"/>
              </a:solidFill>
            </a:rPr>
            <a:t>Respond in the Chat. Chat conversation for the Do Now will close 5 minutes after the official start of class.</a:t>
          </a:r>
        </a:p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US" sz="3200" kern="1200" dirty="0"/>
        </a:p>
      </dsp:txBody>
      <dsp:txXfrm>
        <a:off x="0" y="941755"/>
        <a:ext cx="7089857" cy="35192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805E29-8FB8-41F6-90AE-D8E737F8126B}">
      <dsp:nvSpPr>
        <dsp:cNvPr id="0" name=""/>
        <dsp:cNvSpPr/>
      </dsp:nvSpPr>
      <dsp:spPr>
        <a:xfrm>
          <a:off x="0" y="2492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66AB43-7E9E-4E94-ACE6-C8E456CD87A3}">
      <dsp:nvSpPr>
        <dsp:cNvPr id="0" name=""/>
        <dsp:cNvSpPr/>
      </dsp:nvSpPr>
      <dsp:spPr>
        <a:xfrm>
          <a:off x="0" y="2492"/>
          <a:ext cx="6492875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Rules… Rewards…</a:t>
          </a:r>
        </a:p>
      </dsp:txBody>
      <dsp:txXfrm>
        <a:off x="0" y="2492"/>
        <a:ext cx="6492875" cy="850069"/>
      </dsp:txXfrm>
    </dsp:sp>
    <dsp:sp modelId="{C72C35F5-59D3-4615-AE98-354E72CCF2C3}">
      <dsp:nvSpPr>
        <dsp:cNvPr id="0" name=""/>
        <dsp:cNvSpPr/>
      </dsp:nvSpPr>
      <dsp:spPr>
        <a:xfrm>
          <a:off x="0" y="852561"/>
          <a:ext cx="649287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7BB2FE-6336-46AB-BC6A-4E83478C8E8E}">
      <dsp:nvSpPr>
        <dsp:cNvPr id="0" name=""/>
        <dsp:cNvSpPr/>
      </dsp:nvSpPr>
      <dsp:spPr>
        <a:xfrm>
          <a:off x="0" y="852561"/>
          <a:ext cx="6492875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Student Information Survey</a:t>
          </a:r>
        </a:p>
      </dsp:txBody>
      <dsp:txXfrm>
        <a:off x="0" y="852561"/>
        <a:ext cx="6492875" cy="850069"/>
      </dsp:txXfrm>
    </dsp:sp>
    <dsp:sp modelId="{E73754F5-B385-4802-91B2-68CA1F5C9BC6}">
      <dsp:nvSpPr>
        <dsp:cNvPr id="0" name=""/>
        <dsp:cNvSpPr/>
      </dsp:nvSpPr>
      <dsp:spPr>
        <a:xfrm>
          <a:off x="0" y="1702630"/>
          <a:ext cx="64928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CA93CB-0F12-49B3-9F88-9028E814AB67}">
      <dsp:nvSpPr>
        <dsp:cNvPr id="0" name=""/>
        <dsp:cNvSpPr/>
      </dsp:nvSpPr>
      <dsp:spPr>
        <a:xfrm>
          <a:off x="0" y="1702630"/>
          <a:ext cx="6492875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Syllabus Overview</a:t>
          </a:r>
        </a:p>
      </dsp:txBody>
      <dsp:txXfrm>
        <a:off x="0" y="1702630"/>
        <a:ext cx="6492875" cy="850069"/>
      </dsp:txXfrm>
    </dsp:sp>
    <dsp:sp modelId="{AEB0DC17-186D-4EAC-AF8E-EC0AAAB9A3CF}">
      <dsp:nvSpPr>
        <dsp:cNvPr id="0" name=""/>
        <dsp:cNvSpPr/>
      </dsp:nvSpPr>
      <dsp:spPr>
        <a:xfrm>
          <a:off x="0" y="2552699"/>
          <a:ext cx="649287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D56D1D-0050-4A07-B88B-C065E1D540CF}">
      <dsp:nvSpPr>
        <dsp:cNvPr id="0" name=""/>
        <dsp:cNvSpPr/>
      </dsp:nvSpPr>
      <dsp:spPr>
        <a:xfrm>
          <a:off x="0" y="2552699"/>
          <a:ext cx="6492875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strike="noStrike" kern="1200" dirty="0"/>
            <a:t>Email Etiquette Notes</a:t>
          </a:r>
        </a:p>
      </dsp:txBody>
      <dsp:txXfrm>
        <a:off x="0" y="2552699"/>
        <a:ext cx="6492875" cy="850069"/>
      </dsp:txXfrm>
    </dsp:sp>
    <dsp:sp modelId="{F3C41440-8B4B-4595-B225-01A57BA81F1B}">
      <dsp:nvSpPr>
        <dsp:cNvPr id="0" name=""/>
        <dsp:cNvSpPr/>
      </dsp:nvSpPr>
      <dsp:spPr>
        <a:xfrm>
          <a:off x="0" y="3402769"/>
          <a:ext cx="6492875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60ED6E-0D23-4F24-9CDE-8120C7F48467}">
      <dsp:nvSpPr>
        <dsp:cNvPr id="0" name=""/>
        <dsp:cNvSpPr/>
      </dsp:nvSpPr>
      <dsp:spPr>
        <a:xfrm>
          <a:off x="0" y="3402769"/>
          <a:ext cx="6492875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Send Ms. Smith an Email</a:t>
          </a:r>
        </a:p>
      </dsp:txBody>
      <dsp:txXfrm>
        <a:off x="0" y="3402769"/>
        <a:ext cx="6492875" cy="850069"/>
      </dsp:txXfrm>
    </dsp:sp>
    <dsp:sp modelId="{654017BF-451B-4230-9B54-CE17B5479756}">
      <dsp:nvSpPr>
        <dsp:cNvPr id="0" name=""/>
        <dsp:cNvSpPr/>
      </dsp:nvSpPr>
      <dsp:spPr>
        <a:xfrm>
          <a:off x="0" y="4252838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A5A467-AFB8-46D4-B1CA-D05BA341E626}">
      <dsp:nvSpPr>
        <dsp:cNvPr id="0" name=""/>
        <dsp:cNvSpPr/>
      </dsp:nvSpPr>
      <dsp:spPr>
        <a:xfrm>
          <a:off x="0" y="4252838"/>
          <a:ext cx="6492875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Getting to Know Me PPT</a:t>
          </a:r>
        </a:p>
      </dsp:txBody>
      <dsp:txXfrm>
        <a:off x="0" y="4252838"/>
        <a:ext cx="6492875" cy="8500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38F17-10B8-481B-92A9-77C5BF42319A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199DB-2F40-414F-9F04-3A0CC39A5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076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C199DB-2F40-414F-9F04-3A0CC39A51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77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C199DB-2F40-414F-9F04-3A0CC39A51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53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C199DB-2F40-414F-9F04-3A0CC39A51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72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C199DB-2F40-414F-9F04-3A0CC39A51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981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C199DB-2F40-414F-9F04-3A0CC39A51A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36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C199DB-2F40-414F-9F04-3A0CC39A51A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787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C199DB-2F40-414F-9F04-3A0CC39A51A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42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C199DB-2F40-414F-9F04-3A0CC39A51A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571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69EF8-EA2C-4C37-AAAE-2A069CB4F3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25E014-218A-4D3F-A4B8-BD978CEFD8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0460A1-94CC-4D2C-9780-9B7F3E464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0170-7619-41FB-B2F2-E956BFA2E2C5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33FCF3-2479-4E6F-B03A-48E420923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F205A-B7F0-42C3-9616-5674401DE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D54C-1737-4E6E-9F4A-54807B5D6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2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A1894-A206-43A2-9DED-3FB80C1BE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3F5F35-5192-41A0-B442-45A99C91B9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CD4E0-CFCF-4C10-9372-4645AD87B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0170-7619-41FB-B2F2-E956BFA2E2C5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FEC12-AA25-4ED1-A55F-7CD28773D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B0A9C-C577-47DF-8C5E-7BEA3837E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D54C-1737-4E6E-9F4A-54807B5D6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40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FFCF77-FD97-4EEF-9F46-261CDE338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889C12-5353-40EE-BA61-DF5FC24D4F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5C211-9CF6-428E-9016-D74B44F6C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0170-7619-41FB-B2F2-E956BFA2E2C5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83A01A-C387-4B69-9E90-EC5215A38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78222-9BBC-49DE-B9EA-ABD98762C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D54C-1737-4E6E-9F4A-54807B5D6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5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5E308-B00B-4A51-9090-6C93424EC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234CF-664B-4B47-8266-DA8C0462C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9F217-0D33-4D57-B29C-97B93CF3D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0170-7619-41FB-B2F2-E956BFA2E2C5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F585F-480A-4C5E-9CB7-1964DCFC9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6E914-D31C-4CEF-96D6-D4311788F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D54C-1737-4E6E-9F4A-54807B5D6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443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FF92F-7E8D-48D1-BA22-F962B078B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9E1C71-632D-42E0-B7C6-D3A797E260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C37B1-934E-46D9-A7EC-3D6A3131C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0170-7619-41FB-B2F2-E956BFA2E2C5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38272-8D08-494D-B722-22B0D3D86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D2FB8-E378-49CF-AB67-0C719DE0F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D54C-1737-4E6E-9F4A-54807B5D6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341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DEC31-E379-4915-B5BB-900ADFCB5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E1657-A8F9-4D09-B4CC-203714D4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C295FE-FFED-42C7-BA9D-D3CECA4B50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729132-8906-4D7F-8802-4DF09B8C5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0170-7619-41FB-B2F2-E956BFA2E2C5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CCB0E7-39E5-4536-97E0-692A947F5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0F0ADA-2D0C-4E63-8BC9-D1ADF9B4D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D54C-1737-4E6E-9F4A-54807B5D6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643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8319D-56E9-4721-8150-0A1B90F4E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DE8D91-6662-4010-A607-AAD37C4492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558E9B-F467-41A8-87DC-3F30F02C30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A27173-E55E-49D6-88EA-F9B3FCB428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55ACC1-9748-450F-90F5-5F96E6ABB9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B5C69F-014B-45C4-873C-998471360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0170-7619-41FB-B2F2-E956BFA2E2C5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3AD586-AA51-4024-8DDB-CB670BF36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7F3853-8530-4BC9-A960-9B875EAF8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D54C-1737-4E6E-9F4A-54807B5D6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192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A1347-5223-4C7E-BEFD-B57D90FB5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3141AA-D7E2-44B3-93F8-17B5D5D4D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0170-7619-41FB-B2F2-E956BFA2E2C5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079E09-485F-4BAA-BAD0-40D733C9D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C4011D-37E9-4CEA-8A14-461D17EFF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D54C-1737-4E6E-9F4A-54807B5D6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02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0ED18D-5E85-480A-ADEF-2637E76FA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0170-7619-41FB-B2F2-E956BFA2E2C5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50A946-CEDF-46C5-83FD-2DA1ED58C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DBB47A-5F38-44ED-8A83-9D0E2649A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D54C-1737-4E6E-9F4A-54807B5D6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781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1CB9D-1B9F-4EF6-B51B-85562BE7C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6C3C0-03FA-48EA-AC43-4DAB30FD6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5EF00E-CB33-4E19-88A6-300AAFC716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6D1B05-13E4-4F96-926F-C987757C1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0170-7619-41FB-B2F2-E956BFA2E2C5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FAC474-5040-4A4E-A04A-DF8D35CA6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BC4F01-2E43-4BF6-AC85-DD7A1948F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D54C-1737-4E6E-9F4A-54807B5D6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47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E1D14-21CC-4FC7-B79F-479282F07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CE9983-72A9-4563-96D6-CD35FD752B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AA7B28-4213-4390-B6F7-27BFED334B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31C2AC-689E-4637-8B09-9ED35CCE2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0170-7619-41FB-B2F2-E956BFA2E2C5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8E9106-8C60-40F0-8B70-74EA3E6BD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1B1487-16EB-4810-9128-C7B4B7286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D54C-1737-4E6E-9F4A-54807B5D6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262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A1A69E-9E12-4A93-8A3C-00529827D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D16EB3-537C-472F-8D47-4ADE602DC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969AD-45B6-451A-A47A-DEAF8BB453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90170-7619-41FB-B2F2-E956BFA2E2C5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50C27-AEDA-497E-856F-02F1007EED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24BE98-5F64-42C1-96C0-7735B04BF2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8D54C-1737-4E6E-9F4A-54807B5D6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90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86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87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88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89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0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91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1BD509-3131-40CF-9EBA-B09687D35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5" y="961048"/>
            <a:ext cx="4172246" cy="475262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500" b="1" dirty="0">
                <a:solidFill>
                  <a:srgbClr val="FFFFFF"/>
                </a:solidFill>
                <a:latin typeface="+mn-lt"/>
              </a:rPr>
              <a:t>Welcome to Computer Technology!</a:t>
            </a:r>
            <a:br>
              <a:rPr lang="en-US" sz="2500" b="1" dirty="0">
                <a:solidFill>
                  <a:srgbClr val="FFFFFF"/>
                </a:solidFill>
                <a:latin typeface="+mn-lt"/>
              </a:rPr>
            </a:br>
            <a:br>
              <a:rPr lang="en-US" sz="2500" b="1" dirty="0">
                <a:solidFill>
                  <a:srgbClr val="FFFFFF"/>
                </a:solidFill>
                <a:latin typeface="+mn-lt"/>
              </a:rPr>
            </a:br>
            <a:r>
              <a:rPr lang="en-US" sz="2500" b="1" dirty="0">
                <a:solidFill>
                  <a:srgbClr val="FFFFFF"/>
                </a:solidFill>
                <a:latin typeface="+mn-lt"/>
              </a:rPr>
              <a:t>Monday, April 26, 2021</a:t>
            </a:r>
            <a:br>
              <a:rPr lang="en-US" sz="3200" b="1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br>
              <a:rPr lang="en-US" sz="3200" b="1" dirty="0">
                <a:solidFill>
                  <a:srgbClr val="FFFFFF"/>
                </a:solidFill>
                <a:latin typeface="+mn-lt"/>
              </a:rPr>
            </a:br>
            <a:r>
              <a:rPr lang="en-US" sz="7200" b="1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Let’s get to it! Do Now!</a:t>
            </a:r>
            <a:br>
              <a:rPr lang="en-US" sz="7200" b="1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br>
              <a:rPr lang="en-US" sz="7200" b="1" dirty="0">
                <a:solidFill>
                  <a:srgbClr val="FFFFFF"/>
                </a:solidFill>
                <a:latin typeface="+mn-lt"/>
              </a:rPr>
            </a:br>
            <a:endParaRPr lang="en-US" sz="2500" b="1" kern="1200" dirty="0">
              <a:solidFill>
                <a:srgbClr val="FFFFFF"/>
              </a:solidFill>
              <a:latin typeface="+mn-lt"/>
            </a:endParaRPr>
          </a:p>
        </p:txBody>
      </p:sp>
      <p:graphicFrame>
        <p:nvGraphicFramePr>
          <p:cNvPr id="79" name="TextBox 3">
            <a:extLst>
              <a:ext uri="{FF2B5EF4-FFF2-40B4-BE49-F238E27FC236}">
                <a16:creationId xmlns:a16="http://schemas.microsoft.com/office/drawing/2014/main" id="{04A7AC1F-52E6-4705-9242-6A96EC1E1A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9500746"/>
              </p:ext>
            </p:extLst>
          </p:nvPr>
        </p:nvGraphicFramePr>
        <p:xfrm>
          <a:off x="4864100" y="164675"/>
          <a:ext cx="7096788" cy="4462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84120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1BD509-3131-40CF-9EBA-B09687D35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43467"/>
            <a:ext cx="12192000" cy="744836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5000" b="1" dirty="0">
                <a:solidFill>
                  <a:schemeClr val="bg1"/>
                </a:solidFill>
              </a:rPr>
              <a:t>In the Body of Your Email to Ms. Smith</a:t>
            </a:r>
            <a:endParaRPr lang="en-US" sz="50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14EC2E-19DF-4400-89A2-80EA47757817}"/>
              </a:ext>
            </a:extLst>
          </p:cNvPr>
          <p:cNvSpPr txBox="1"/>
          <p:nvPr/>
        </p:nvSpPr>
        <p:spPr>
          <a:xfrm>
            <a:off x="556532" y="2056686"/>
            <a:ext cx="980192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0773AB-BDE9-458F-A17E-E1C77983A1A9}"/>
              </a:ext>
            </a:extLst>
          </p:cNvPr>
          <p:cNvSpPr txBox="1"/>
          <p:nvPr/>
        </p:nvSpPr>
        <p:spPr>
          <a:xfrm>
            <a:off x="78545" y="1659285"/>
            <a:ext cx="1204816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Introduce yourself in at least three sentences. Give information like: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Future goals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What you like to do in your spare time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Favorites (food, music, shows/movies, etc.)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What makes you happy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What gets you upset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Other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B5CB115-7692-484D-B4BB-68BDA8BCC07B}"/>
              </a:ext>
            </a:extLst>
          </p:cNvPr>
          <p:cNvSpPr/>
          <p:nvPr/>
        </p:nvSpPr>
        <p:spPr>
          <a:xfrm>
            <a:off x="2211788" y="5512175"/>
            <a:ext cx="7768424" cy="58044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FF00"/>
                </a:solidFill>
              </a:rPr>
              <a:t>Wait until Ms. Smith tells you to press send.</a:t>
            </a:r>
          </a:p>
        </p:txBody>
      </p:sp>
    </p:spTree>
    <p:extLst>
      <p:ext uri="{BB962C8B-B14F-4D97-AF65-F5344CB8AC3E}">
        <p14:creationId xmlns:p14="http://schemas.microsoft.com/office/powerpoint/2010/main" val="496298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1BD509-3131-40CF-9EBA-B09687D35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43467"/>
            <a:ext cx="12192000" cy="744836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5000" b="1" dirty="0">
                <a:solidFill>
                  <a:schemeClr val="bg1"/>
                </a:solidFill>
              </a:rPr>
              <a:t>Send Another Email to Ms. Smith</a:t>
            </a:r>
            <a:endParaRPr lang="en-US" sz="50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14EC2E-19DF-4400-89A2-80EA47757817}"/>
              </a:ext>
            </a:extLst>
          </p:cNvPr>
          <p:cNvSpPr txBox="1"/>
          <p:nvPr/>
        </p:nvSpPr>
        <p:spPr>
          <a:xfrm>
            <a:off x="556532" y="2056686"/>
            <a:ext cx="980192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0773AB-BDE9-458F-A17E-E1C77983A1A9}"/>
              </a:ext>
            </a:extLst>
          </p:cNvPr>
          <p:cNvSpPr txBox="1"/>
          <p:nvPr/>
        </p:nvSpPr>
        <p:spPr>
          <a:xfrm>
            <a:off x="143838" y="1795778"/>
            <a:ext cx="1204816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Send an email to Ms. Smith about your learning experience this school year. From the Do Now, you described the school year in one word; explain in more detail why you chose that word. Provide at least three sentences in the body of your message. </a:t>
            </a:r>
          </a:p>
        </p:txBody>
      </p:sp>
    </p:spTree>
    <p:extLst>
      <p:ext uri="{BB962C8B-B14F-4D97-AF65-F5344CB8AC3E}">
        <p14:creationId xmlns:p14="http://schemas.microsoft.com/office/powerpoint/2010/main" val="1208325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FFE79-BD79-45DD-BEE2-CC7CB6652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1547"/>
            <a:ext cx="12192000" cy="701043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3300" b="1" dirty="0">
                <a:solidFill>
                  <a:schemeClr val="bg1"/>
                </a:solidFill>
              </a:rPr>
              <a:t>Objective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90B868D-65FF-4BA4-B0FB-294678E14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025" y="1029117"/>
            <a:ext cx="11968975" cy="466413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r>
              <a:rPr lang="en-US" sz="3200" dirty="0"/>
              <a:t>SWBAT add, format, and design slides and insert transitions and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animations IOT compose an effective presentation.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C00043B-4CEB-479B-BFD2-99892E376585}"/>
              </a:ext>
            </a:extLst>
          </p:cNvPr>
          <p:cNvSpPr/>
          <p:nvPr/>
        </p:nvSpPr>
        <p:spPr>
          <a:xfrm>
            <a:off x="2304089" y="290070"/>
            <a:ext cx="1233405" cy="492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3B4BC8-CD3E-4242-88BF-47EFA78B0825}"/>
              </a:ext>
            </a:extLst>
          </p:cNvPr>
          <p:cNvSpPr/>
          <p:nvPr/>
        </p:nvSpPr>
        <p:spPr>
          <a:xfrm>
            <a:off x="4301472" y="290069"/>
            <a:ext cx="1026472" cy="492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D63BBF-C041-43CF-8DB9-F97E35D8F451}"/>
              </a:ext>
            </a:extLst>
          </p:cNvPr>
          <p:cNvSpPr/>
          <p:nvPr/>
        </p:nvSpPr>
        <p:spPr>
          <a:xfrm>
            <a:off x="7013321" y="290068"/>
            <a:ext cx="1026472" cy="492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5A414D7-A9F8-4CE6-84FC-5B92E05E4276}"/>
              </a:ext>
            </a:extLst>
          </p:cNvPr>
          <p:cNvSpPr/>
          <p:nvPr/>
        </p:nvSpPr>
        <p:spPr>
          <a:xfrm>
            <a:off x="9133696" y="265169"/>
            <a:ext cx="1645577" cy="492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04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FFE79-BD79-45DD-BEE2-CC7CB6652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1547"/>
            <a:ext cx="12192000" cy="701043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3300" b="1" dirty="0">
                <a:solidFill>
                  <a:schemeClr val="bg1"/>
                </a:solidFill>
              </a:rPr>
              <a:t>Objective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90B868D-65FF-4BA4-B0FB-294678E14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025" y="1029117"/>
            <a:ext cx="11968975" cy="466413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r>
              <a:rPr lang="en-US" sz="3200" dirty="0"/>
              <a:t>SWBAT add, </a:t>
            </a:r>
            <a:r>
              <a:rPr lang="en-US" sz="3200" u="sng" dirty="0"/>
              <a:t>format</a:t>
            </a:r>
            <a:r>
              <a:rPr lang="en-US" sz="3200" dirty="0"/>
              <a:t>, and </a:t>
            </a:r>
            <a:r>
              <a:rPr lang="en-US" sz="3200" u="sng" dirty="0"/>
              <a:t>design</a:t>
            </a:r>
            <a:r>
              <a:rPr lang="en-US" sz="3200" dirty="0"/>
              <a:t> </a:t>
            </a:r>
            <a:r>
              <a:rPr lang="en-US" sz="3200" u="sng" dirty="0"/>
              <a:t>slides</a:t>
            </a:r>
            <a:r>
              <a:rPr lang="en-US" sz="3200" dirty="0"/>
              <a:t> and </a:t>
            </a:r>
            <a:r>
              <a:rPr lang="en-US" sz="3200" u="sng" dirty="0"/>
              <a:t>insert</a:t>
            </a:r>
            <a:r>
              <a:rPr lang="en-US" sz="3200" dirty="0"/>
              <a:t> </a:t>
            </a:r>
            <a:r>
              <a:rPr lang="en-US" sz="3200" u="sng" dirty="0"/>
              <a:t>transitions</a:t>
            </a:r>
            <a:r>
              <a:rPr lang="en-US" sz="3200" dirty="0"/>
              <a:t> and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u="sng" dirty="0"/>
              <a:t>animations</a:t>
            </a:r>
            <a:r>
              <a:rPr lang="en-US" sz="3200" dirty="0"/>
              <a:t> IOT </a:t>
            </a:r>
            <a:r>
              <a:rPr lang="en-US" sz="3200" u="sng" dirty="0"/>
              <a:t>compose</a:t>
            </a:r>
            <a:r>
              <a:rPr lang="en-US" sz="3200" dirty="0"/>
              <a:t>  an </a:t>
            </a:r>
            <a:r>
              <a:rPr lang="en-US" sz="3200" u="sng" dirty="0"/>
              <a:t>effective</a:t>
            </a:r>
            <a:r>
              <a:rPr lang="en-US" sz="3200" dirty="0"/>
              <a:t> </a:t>
            </a:r>
            <a:r>
              <a:rPr lang="en-US" sz="3200" u="sng" dirty="0"/>
              <a:t>presentation</a:t>
            </a:r>
            <a:r>
              <a:rPr lang="en-US" sz="3200" dirty="0"/>
              <a:t>.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4F34943C-8A6E-4922-AB64-26D3B3EC72AF}"/>
              </a:ext>
            </a:extLst>
          </p:cNvPr>
          <p:cNvGraphicFramePr>
            <a:graphicFrameLocks noGrp="1"/>
          </p:cNvGraphicFramePr>
          <p:nvPr/>
        </p:nvGraphicFramePr>
        <p:xfrm>
          <a:off x="477885" y="3970530"/>
          <a:ext cx="11545027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70208">
                  <a:extLst>
                    <a:ext uri="{9D8B030D-6E8A-4147-A177-3AD203B41FA5}">
                      <a16:colId xmlns:a16="http://schemas.microsoft.com/office/drawing/2014/main" val="3764684711"/>
                    </a:ext>
                  </a:extLst>
                </a:gridCol>
                <a:gridCol w="1438127">
                  <a:extLst>
                    <a:ext uri="{9D8B030D-6E8A-4147-A177-3AD203B41FA5}">
                      <a16:colId xmlns:a16="http://schemas.microsoft.com/office/drawing/2014/main" val="2932123424"/>
                    </a:ext>
                  </a:extLst>
                </a:gridCol>
                <a:gridCol w="2236692">
                  <a:extLst>
                    <a:ext uri="{9D8B030D-6E8A-4147-A177-3AD203B41FA5}">
                      <a16:colId xmlns:a16="http://schemas.microsoft.com/office/drawing/2014/main" val="19427627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SHOW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600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Format – To arrange; to style; to size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Design – To add color and pictures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Slides – Pages of a presentation in a slideshow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Transitions – The way the slide appears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Animations – The movement of text, graphics, and other objects within a slide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Compose – To create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Effective – Successful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Presentation – A piece of work shown to an audience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Add</a:t>
                      </a:r>
                    </a:p>
                    <a:p>
                      <a:r>
                        <a:rPr lang="en-US" sz="1800" dirty="0"/>
                        <a:t>Format</a:t>
                      </a:r>
                    </a:p>
                    <a:p>
                      <a:r>
                        <a:rPr lang="en-US" sz="1800" dirty="0"/>
                        <a:t>Design</a:t>
                      </a:r>
                    </a:p>
                    <a:p>
                      <a:r>
                        <a:rPr lang="en-US" sz="1800" dirty="0"/>
                        <a:t>Insert</a:t>
                      </a:r>
                    </a:p>
                    <a:p>
                      <a:r>
                        <a:rPr lang="en-US" sz="1800" dirty="0"/>
                        <a:t>Compose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Create a mini presentation with appropriate formatting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754181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40C41E52-66E5-4649-BD0D-119B3A6C8842}"/>
              </a:ext>
            </a:extLst>
          </p:cNvPr>
          <p:cNvSpPr txBox="1"/>
          <p:nvPr/>
        </p:nvSpPr>
        <p:spPr>
          <a:xfrm>
            <a:off x="4400907" y="1102026"/>
            <a:ext cx="1154862" cy="49244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300" dirty="0"/>
              <a:t>To add color and pictures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C236FB3-BD6A-4E39-B52B-9489A678DB3B}"/>
              </a:ext>
            </a:extLst>
          </p:cNvPr>
          <p:cNvSpPr txBox="1"/>
          <p:nvPr/>
        </p:nvSpPr>
        <p:spPr>
          <a:xfrm>
            <a:off x="477885" y="2273143"/>
            <a:ext cx="1509596" cy="106740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tabLst>
                <a:tab pos="457200" algn="l"/>
                <a:tab pos="1945005" algn="ctr"/>
                <a:tab pos="3343275" algn="l"/>
              </a:tabLst>
            </a:pP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</a:rPr>
              <a:t>The movement of text, graphics, or other objects within a slide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B677FE-6CE2-464A-BD4F-79166A403AF2}"/>
              </a:ext>
            </a:extLst>
          </p:cNvPr>
          <p:cNvSpPr txBox="1"/>
          <p:nvPr/>
        </p:nvSpPr>
        <p:spPr>
          <a:xfrm>
            <a:off x="2336803" y="889482"/>
            <a:ext cx="1233406" cy="73866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Libre Baskerville"/>
                <a:ea typeface="Libre Baskerville"/>
                <a:cs typeface="Libre Baskerville"/>
              </a:rPr>
              <a:t>To arrange; to style/design; to size</a:t>
            </a:r>
            <a:endParaRPr lang="en-US" sz="13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FE3F0A-0EAA-44D8-95E0-EE70FF016114}"/>
              </a:ext>
            </a:extLst>
          </p:cNvPr>
          <p:cNvSpPr txBox="1"/>
          <p:nvPr/>
        </p:nvSpPr>
        <p:spPr>
          <a:xfrm>
            <a:off x="8704173" y="1179700"/>
            <a:ext cx="1154861" cy="49244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300" dirty="0"/>
              <a:t>The way the slide appears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2F69CD7-9164-4FCC-98D5-DDC344C626C6}"/>
              </a:ext>
            </a:extLst>
          </p:cNvPr>
          <p:cNvSpPr txBox="1"/>
          <p:nvPr/>
        </p:nvSpPr>
        <p:spPr>
          <a:xfrm>
            <a:off x="5711395" y="693677"/>
            <a:ext cx="1388229" cy="81964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tabLst>
                <a:tab pos="457200" algn="l"/>
                <a:tab pos="1945005" algn="ctr"/>
                <a:tab pos="3343275" algn="l"/>
              </a:tabLst>
            </a:pP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</a:rPr>
              <a:t>pages of a presentation in a slide show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C551B6F-F4A4-4971-B0CC-F7476DD5470E}"/>
              </a:ext>
            </a:extLst>
          </p:cNvPr>
          <p:cNvSpPr txBox="1"/>
          <p:nvPr/>
        </p:nvSpPr>
        <p:spPr>
          <a:xfrm>
            <a:off x="3082126" y="2953455"/>
            <a:ext cx="1104786" cy="3241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tabLst>
                <a:tab pos="457200" algn="l"/>
                <a:tab pos="1945005" algn="ctr"/>
                <a:tab pos="3343275" algn="l"/>
              </a:tabLst>
            </a:pP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</a:rPr>
              <a:t>To create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2A1BF52-FD52-4403-A0A1-82E26E6104B1}"/>
              </a:ext>
            </a:extLst>
          </p:cNvPr>
          <p:cNvSpPr txBox="1"/>
          <p:nvPr/>
        </p:nvSpPr>
        <p:spPr>
          <a:xfrm>
            <a:off x="5281557" y="3050484"/>
            <a:ext cx="1104786" cy="3241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tabLst>
                <a:tab pos="457200" algn="l"/>
                <a:tab pos="1945005" algn="ctr"/>
                <a:tab pos="3343275" algn="l"/>
              </a:tabLst>
            </a:pP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</a:rPr>
              <a:t>Successful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30BA78-7777-4BF7-A563-69DE3CCAF357}"/>
              </a:ext>
            </a:extLst>
          </p:cNvPr>
          <p:cNvSpPr txBox="1"/>
          <p:nvPr/>
        </p:nvSpPr>
        <p:spPr>
          <a:xfrm>
            <a:off x="6958049" y="2608096"/>
            <a:ext cx="1509596" cy="81964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tabLst>
                <a:tab pos="457200" algn="l"/>
                <a:tab pos="1945005" algn="ctr"/>
                <a:tab pos="3343275" algn="l"/>
              </a:tabLst>
            </a:pP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</a:rPr>
              <a:t>A piece of work shown to an audience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E1B4379-2AF4-43DB-8653-AC6D52756B0C}"/>
              </a:ext>
            </a:extLst>
          </p:cNvPr>
          <p:cNvSpPr/>
          <p:nvPr/>
        </p:nvSpPr>
        <p:spPr>
          <a:xfrm>
            <a:off x="2332965" y="1682416"/>
            <a:ext cx="1233405" cy="492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6BC53A6-EB24-4917-8250-9163AFC5A418}"/>
              </a:ext>
            </a:extLst>
          </p:cNvPr>
          <p:cNvSpPr/>
          <p:nvPr/>
        </p:nvSpPr>
        <p:spPr>
          <a:xfrm>
            <a:off x="4465102" y="1682415"/>
            <a:ext cx="1026472" cy="492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48C2401-3797-4AB7-864D-D363988099FE}"/>
              </a:ext>
            </a:extLst>
          </p:cNvPr>
          <p:cNvSpPr/>
          <p:nvPr/>
        </p:nvSpPr>
        <p:spPr>
          <a:xfrm>
            <a:off x="7302079" y="1702615"/>
            <a:ext cx="1026472" cy="492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D815CE0-5232-4F4C-BDFD-3F13C06E0136}"/>
              </a:ext>
            </a:extLst>
          </p:cNvPr>
          <p:cNvSpPr/>
          <p:nvPr/>
        </p:nvSpPr>
        <p:spPr>
          <a:xfrm>
            <a:off x="2819524" y="3361185"/>
            <a:ext cx="1645577" cy="492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73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7" grpId="0" animBg="1"/>
      <p:bldP spid="19" grpId="0" animBg="1"/>
      <p:bldP spid="13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86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87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88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89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0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91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1BD509-3131-40CF-9EBA-B09687D35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-52388"/>
            <a:ext cx="3826932" cy="439861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Computer Technology</a:t>
            </a:r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Agenda</a:t>
            </a:r>
          </a:p>
        </p:txBody>
      </p:sp>
      <p:graphicFrame>
        <p:nvGraphicFramePr>
          <p:cNvPr id="79" name="TextBox 3">
            <a:extLst>
              <a:ext uri="{FF2B5EF4-FFF2-40B4-BE49-F238E27FC236}">
                <a16:creationId xmlns:a16="http://schemas.microsoft.com/office/drawing/2014/main" id="{04A7AC1F-52E6-4705-9242-6A96EC1E1A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9996723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05772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ilhouette of Hands in the Air - Free Clip Art">
            <a:extLst>
              <a:ext uri="{FF2B5EF4-FFF2-40B4-BE49-F238E27FC236}">
                <a16:creationId xmlns:a16="http://schemas.microsoft.com/office/drawing/2014/main" id="{30515A11-F3A8-4428-BE1D-00A75106F8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761" y="4674206"/>
            <a:ext cx="6770239" cy="2156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1BD509-3131-40CF-9EBA-B09687D35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43467"/>
            <a:ext cx="11767457" cy="74483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5000" b="1" dirty="0">
                <a:solidFill>
                  <a:schemeClr val="bg1"/>
                </a:solidFill>
              </a:rPr>
              <a:t>Rules &amp; Expectations</a:t>
            </a:r>
            <a:endParaRPr lang="en-US" sz="50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7D0772C6-6F40-4A52-A555-1D0F95E8D0CD}"/>
              </a:ext>
            </a:extLst>
          </p:cNvPr>
          <p:cNvSpPr txBox="1">
            <a:spLocks/>
          </p:cNvSpPr>
          <p:nvPr/>
        </p:nvSpPr>
        <p:spPr>
          <a:xfrm>
            <a:off x="111914" y="2191034"/>
            <a:ext cx="6196359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Font typeface="+mj-lt"/>
              <a:buAutoNum type="arabicPeriod"/>
            </a:pPr>
            <a:endParaRPr lang="en-US" sz="4000" b="0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3FEFB90-3431-4F80-9E47-217E7DC691C8}"/>
              </a:ext>
            </a:extLst>
          </p:cNvPr>
          <p:cNvSpPr txBox="1">
            <a:spLocks/>
          </p:cNvSpPr>
          <p:nvPr/>
        </p:nvSpPr>
        <p:spPr>
          <a:xfrm>
            <a:off x="111914" y="1470364"/>
            <a:ext cx="11362660" cy="273176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spcBef>
                <a:spcPts val="1200"/>
              </a:spcBef>
              <a:buFontTx/>
              <a:buAutoNum type="arabicPeriod"/>
              <a:defRPr/>
            </a:pPr>
            <a:r>
              <a:rPr lang="en-US" altLang="en-US" sz="3200" b="0" dirty="0"/>
              <a:t>Be on time for class and ready to learn. Post your Do Now within the first five minutes of class.</a:t>
            </a:r>
          </a:p>
          <a:p>
            <a:pPr marL="514350" indent="-514350">
              <a:spcBef>
                <a:spcPts val="1200"/>
              </a:spcBef>
              <a:buFontTx/>
              <a:buAutoNum type="arabicPeriod"/>
              <a:defRPr/>
            </a:pPr>
            <a:r>
              <a:rPr lang="en-US" altLang="en-US" sz="3200" b="0" dirty="0"/>
              <a:t>Be respectful; no profanity or inappropriate behaviors/clothing.</a:t>
            </a:r>
          </a:p>
          <a:p>
            <a:pPr marL="514350" indent="-514350">
              <a:spcBef>
                <a:spcPts val="1200"/>
              </a:spcBef>
              <a:buFontTx/>
              <a:buAutoNum type="arabicPeriod"/>
              <a:defRPr/>
            </a:pPr>
            <a:r>
              <a:rPr lang="en-US" altLang="en-US" sz="3200" b="0" dirty="0"/>
              <a:t>Keep device muted and raise your hand to speak.</a:t>
            </a:r>
          </a:p>
          <a:p>
            <a:pPr>
              <a:spcBef>
                <a:spcPts val="1200"/>
              </a:spcBef>
              <a:buFontTx/>
              <a:buNone/>
              <a:defRPr/>
            </a:pPr>
            <a:r>
              <a:rPr lang="en-US" altLang="en-US" sz="3200" b="0" dirty="0"/>
              <a:t>4.  Use Chat and Teams Feed appropriately.</a:t>
            </a:r>
          </a:p>
          <a:p>
            <a:pPr>
              <a:spcBef>
                <a:spcPts val="1200"/>
              </a:spcBef>
              <a:buFontTx/>
              <a:buNone/>
              <a:defRPr/>
            </a:pPr>
            <a:r>
              <a:rPr lang="en-US" altLang="en-US" sz="3200" b="0" dirty="0"/>
              <a:t>5. Communicate and participate.</a:t>
            </a:r>
          </a:p>
        </p:txBody>
      </p:sp>
    </p:spTree>
    <p:extLst>
      <p:ext uri="{BB962C8B-B14F-4D97-AF65-F5344CB8AC3E}">
        <p14:creationId xmlns:p14="http://schemas.microsoft.com/office/powerpoint/2010/main" val="3789764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Black and White Thumbs Down Clipart Free PNG Image｜Illustoon">
            <a:extLst>
              <a:ext uri="{FF2B5EF4-FFF2-40B4-BE49-F238E27FC236}">
                <a16:creationId xmlns:a16="http://schemas.microsoft.com/office/drawing/2014/main" id="{D2DA0182-0646-41AB-A3A6-ACE133AF61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68" t="22551" r="14609" b="12757"/>
          <a:stretch/>
        </p:blipFill>
        <p:spPr bwMode="auto">
          <a:xfrm>
            <a:off x="9784943" y="4458112"/>
            <a:ext cx="2295143" cy="211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Free Black And White Thumbs Up, Download Free Clip Art, Free Clip Art on  Clipart Library">
            <a:extLst>
              <a:ext uri="{FF2B5EF4-FFF2-40B4-BE49-F238E27FC236}">
                <a16:creationId xmlns:a16="http://schemas.microsoft.com/office/drawing/2014/main" id="{E86B8CA4-D552-4B62-B12D-40EAC5E0F0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61" y="4305837"/>
            <a:ext cx="1374857" cy="2016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1BD509-3131-40CF-9EBA-B09687D35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43467"/>
            <a:ext cx="11767457" cy="74483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5000" b="1" dirty="0">
                <a:solidFill>
                  <a:schemeClr val="bg1"/>
                </a:solidFill>
              </a:rPr>
              <a:t>Rewards &amp; Consequences</a:t>
            </a:r>
            <a:endParaRPr lang="en-US" sz="50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00C74ACF-DEB6-415D-9DF8-9B530EF23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914" y="1414437"/>
            <a:ext cx="5157787" cy="823912"/>
          </a:xfrm>
        </p:spPr>
        <p:txBody>
          <a:bodyPr>
            <a:normAutofit/>
          </a:bodyPr>
          <a:lstStyle/>
          <a:p>
            <a:r>
              <a:rPr lang="en-US" sz="4000" dirty="0"/>
              <a:t>Rewards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2BF92C7-AFCC-43FB-9AFB-1E0AFD2A6E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83728" y="1314213"/>
            <a:ext cx="3371619" cy="823912"/>
          </a:xfrm>
        </p:spPr>
        <p:txBody>
          <a:bodyPr>
            <a:normAutofit/>
          </a:bodyPr>
          <a:lstStyle/>
          <a:p>
            <a:r>
              <a:rPr lang="en-US" sz="4000" dirty="0"/>
              <a:t>Consequences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C995538C-C282-469D-A6B9-1478A1C4140F}"/>
              </a:ext>
            </a:extLst>
          </p:cNvPr>
          <p:cNvSpPr txBox="1">
            <a:spLocks/>
          </p:cNvSpPr>
          <p:nvPr/>
        </p:nvSpPr>
        <p:spPr>
          <a:xfrm>
            <a:off x="5883727" y="3018498"/>
            <a:ext cx="6196359" cy="252528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12800" b="0" dirty="0"/>
              <a:t>Verbal Warning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12800" b="0" dirty="0"/>
              <a:t>Virtual Conference with Ms. Smith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12800" b="0" dirty="0"/>
              <a:t>Parent Contact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12800" b="0" dirty="0"/>
              <a:t>Virtual Conference with Ms. Smith and Parent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12800" b="0" dirty="0"/>
              <a:t>Admin Interference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200" b="0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7D0772C6-6F40-4A52-A555-1D0F95E8D0CD}"/>
              </a:ext>
            </a:extLst>
          </p:cNvPr>
          <p:cNvSpPr txBox="1">
            <a:spLocks/>
          </p:cNvSpPr>
          <p:nvPr/>
        </p:nvSpPr>
        <p:spPr>
          <a:xfrm>
            <a:off x="0" y="2138125"/>
            <a:ext cx="5682830" cy="18132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3200" b="0" dirty="0"/>
              <a:t>Friday Fifteen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3200" b="0" dirty="0"/>
              <a:t>‘No Homework’ Pass(es)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3200" b="0" dirty="0"/>
              <a:t>Low Grade Drop(s)</a:t>
            </a:r>
          </a:p>
        </p:txBody>
      </p:sp>
    </p:spTree>
    <p:extLst>
      <p:ext uri="{BB962C8B-B14F-4D97-AF65-F5344CB8AC3E}">
        <p14:creationId xmlns:p14="http://schemas.microsoft.com/office/powerpoint/2010/main" val="145601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nline surveys line icon computer and test pc Vector Image">
            <a:extLst>
              <a:ext uri="{FF2B5EF4-FFF2-40B4-BE49-F238E27FC236}">
                <a16:creationId xmlns:a16="http://schemas.microsoft.com/office/drawing/2014/main" id="{8EB1EFF3-4326-40ED-97AE-78F95DC1A1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03" b="18409"/>
          <a:stretch/>
        </p:blipFill>
        <p:spPr bwMode="auto">
          <a:xfrm>
            <a:off x="2482026" y="1043851"/>
            <a:ext cx="7483288" cy="5826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1BD509-3131-40CF-9EBA-B09687D35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5000" b="1" dirty="0">
                <a:solidFill>
                  <a:schemeClr val="bg1"/>
                </a:solidFill>
              </a:rPr>
              <a:t>Reward Suggestions</a:t>
            </a:r>
            <a:endParaRPr lang="en-US" sz="50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829C12-0A8E-4868-967D-561898AA8874}"/>
              </a:ext>
            </a:extLst>
          </p:cNvPr>
          <p:cNvSpPr txBox="1"/>
          <p:nvPr/>
        </p:nvSpPr>
        <p:spPr>
          <a:xfrm>
            <a:off x="750771" y="2755209"/>
            <a:ext cx="108187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Are there any other rewards that you would like for </a:t>
            </a:r>
          </a:p>
          <a:p>
            <a:pPr algn="ctr"/>
            <a:r>
              <a:rPr lang="en-US" sz="3200" b="1" dirty="0"/>
              <a:t>Ms. Smith to include? If so, put them in the Chat.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02470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nline surveys line icon computer and test pc Vector Image">
            <a:extLst>
              <a:ext uri="{FF2B5EF4-FFF2-40B4-BE49-F238E27FC236}">
                <a16:creationId xmlns:a16="http://schemas.microsoft.com/office/drawing/2014/main" id="{8EB1EFF3-4326-40ED-97AE-78F95DC1A1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03" b="18409"/>
          <a:stretch/>
        </p:blipFill>
        <p:spPr bwMode="auto">
          <a:xfrm>
            <a:off x="2482026" y="1043851"/>
            <a:ext cx="7483288" cy="5826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1BD509-3131-40CF-9EBA-B09687D35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5000" b="1" dirty="0">
                <a:solidFill>
                  <a:schemeClr val="bg1"/>
                </a:solidFill>
              </a:rPr>
              <a:t>Student Information Survey</a:t>
            </a:r>
            <a:endParaRPr lang="en-US" sz="50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35008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nline surveys line icon computer and test pc Vector Image">
            <a:extLst>
              <a:ext uri="{FF2B5EF4-FFF2-40B4-BE49-F238E27FC236}">
                <a16:creationId xmlns:a16="http://schemas.microsoft.com/office/drawing/2014/main" id="{8EB1EFF3-4326-40ED-97AE-78F95DC1A1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03" b="18409"/>
          <a:stretch/>
        </p:blipFill>
        <p:spPr bwMode="auto">
          <a:xfrm>
            <a:off x="2482026" y="1043851"/>
            <a:ext cx="7483288" cy="5826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1BD509-3131-40CF-9EBA-B09687D35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5000" b="1" dirty="0">
                <a:solidFill>
                  <a:schemeClr val="bg1"/>
                </a:solidFill>
              </a:rPr>
              <a:t>Syllabus Overview</a:t>
            </a:r>
            <a:endParaRPr lang="en-US" sz="50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829C12-0A8E-4868-967D-561898AA8874}"/>
              </a:ext>
            </a:extLst>
          </p:cNvPr>
          <p:cNvSpPr txBox="1"/>
          <p:nvPr/>
        </p:nvSpPr>
        <p:spPr>
          <a:xfrm>
            <a:off x="-1" y="2755209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Files &gt; Computer Technology Syllabus –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759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nline surveys line icon computer and test pc Vector Image">
            <a:extLst>
              <a:ext uri="{FF2B5EF4-FFF2-40B4-BE49-F238E27FC236}">
                <a16:creationId xmlns:a16="http://schemas.microsoft.com/office/drawing/2014/main" id="{8EB1EFF3-4326-40ED-97AE-78F95DC1A1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03" b="18409"/>
          <a:stretch/>
        </p:blipFill>
        <p:spPr bwMode="auto">
          <a:xfrm>
            <a:off x="2482026" y="1043851"/>
            <a:ext cx="7483288" cy="5826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1BD509-3131-40CF-9EBA-B09687D35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50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Email Etiquette Notes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829C12-0A8E-4868-967D-561898AA8874}"/>
              </a:ext>
            </a:extLst>
          </p:cNvPr>
          <p:cNvSpPr txBox="1"/>
          <p:nvPr/>
        </p:nvSpPr>
        <p:spPr>
          <a:xfrm>
            <a:off x="-1" y="2755209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Let’s take notes.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514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8592D4F-8498-4354-9AC0-CBDDFCA574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21" t="9351" r="29092" b="22251"/>
          <a:stretch/>
        </p:blipFill>
        <p:spPr>
          <a:xfrm>
            <a:off x="-2" y="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690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551F90532EC4478257A55B2EE1540F" ma:contentTypeVersion="7" ma:contentTypeDescription="Create a new document." ma:contentTypeScope="" ma:versionID="951a9e4f426d9f71346b4681a9d43562">
  <xsd:schema xmlns:xsd="http://www.w3.org/2001/XMLSchema" xmlns:xs="http://www.w3.org/2001/XMLSchema" xmlns:p="http://schemas.microsoft.com/office/2006/metadata/properties" xmlns:ns2="2528c7e4-58d2-4dc9-91f4-a91f62595a7e" xmlns:ns3="724f7c68-9dbd-43f7-a0cb-63fe7e70e23f" targetNamespace="http://schemas.microsoft.com/office/2006/metadata/properties" ma:root="true" ma:fieldsID="8719304544340c9680e48fc9da1a5166" ns2:_="" ns3:_="">
    <xsd:import namespace="2528c7e4-58d2-4dc9-91f4-a91f62595a7e"/>
    <xsd:import namespace="724f7c68-9dbd-43f7-a0cb-63fe7e70e2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28c7e4-58d2-4dc9-91f4-a91f62595a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4f7c68-9dbd-43f7-a0cb-63fe7e70e23f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93F4FB8-896A-4A78-ADDF-0BC92B06BF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28c7e4-58d2-4dc9-91f4-a91f62595a7e"/>
    <ds:schemaRef ds:uri="724f7c68-9dbd-43f7-a0cb-63fe7e70e2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7417AEC-2150-4C88-A8DF-8800E267BF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4F17E7-8984-4BF8-B7AB-FEDD75EEE71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2174</TotalTime>
  <Words>562</Words>
  <Application>Microsoft Office PowerPoint</Application>
  <PresentationFormat>Widescreen</PresentationFormat>
  <Paragraphs>94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Libre Baskerville</vt:lpstr>
      <vt:lpstr>Office Theme</vt:lpstr>
      <vt:lpstr>Welcome to Computer Technology!  Monday, April 26, 2021  Let’s get to it! Do Now!  </vt:lpstr>
      <vt:lpstr>Computer Technology  Agenda</vt:lpstr>
      <vt:lpstr>Rules &amp; Expectations</vt:lpstr>
      <vt:lpstr>Rewards &amp; Consequences</vt:lpstr>
      <vt:lpstr>Reward Suggestions</vt:lpstr>
      <vt:lpstr>Student Information Survey</vt:lpstr>
      <vt:lpstr>Syllabus Overview</vt:lpstr>
      <vt:lpstr>Email Etiquette Notes</vt:lpstr>
      <vt:lpstr>PowerPoint Presentation</vt:lpstr>
      <vt:lpstr>In the Body of Your Email to Ms. Smith</vt:lpstr>
      <vt:lpstr>Send Another Email to Ms. Smith</vt:lpstr>
      <vt:lpstr>Objective</vt:lpstr>
      <vt:lpstr>Objective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Technology  2020-2021</dc:title>
  <dc:creator>Lashondra Smith</dc:creator>
  <cp:lastModifiedBy>LASHONDRA M SMITH</cp:lastModifiedBy>
  <cp:revision>134</cp:revision>
  <dcterms:created xsi:type="dcterms:W3CDTF">2020-08-30T19:36:55Z</dcterms:created>
  <dcterms:modified xsi:type="dcterms:W3CDTF">2021-04-26T20:00:43Z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0x010100C8551F90532EC4478257A55B2EE1540F</vt:lpwstr>
  </property>
</Properties>
</file>