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195A-71E3-47AE-A471-E56166D5A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F1B2F-1D38-4F66-8222-9AA546971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62BFA-9CA8-4479-84A1-29B7CCCF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7C99-EC16-4EF5-BF0E-6F21EC267DA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BCB42-F328-44C9-8FA8-3B64B0D7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CF307-5244-4905-982A-F46F6366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2B1E-14F7-4AD6-AA9D-C907B7F2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6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5D20-3F18-40B6-A769-9654D165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DA343-AD30-41EC-B917-5E8D3BA08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52618-65F7-4D19-BEB9-8FD9F9F7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7C99-EC16-4EF5-BF0E-6F21EC267DA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9D5A8-E070-4572-B3AF-EE84A22C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ACBD0-E258-479B-864E-1D20C325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2B1E-14F7-4AD6-AA9D-C907B7F2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7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40D424-17F6-4DCB-9DE0-DA2258ABA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1E110D-E6FD-4701-97B0-A2F8B022D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A113C-5D75-4A3F-A517-EBFAD45B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7C99-EC16-4EF5-BF0E-6F21EC267DA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BE124-027F-4A2F-8991-8D59EFAF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FA2AF-481F-49DA-883C-C8A6E9296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2B1E-14F7-4AD6-AA9D-C907B7F2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2120-8DDC-481A-98E3-D0A5EFE8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F3017-31CD-4F12-A8B2-12097392B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4FFF5-4A51-4B05-BAF7-F1C5139B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7C99-EC16-4EF5-BF0E-6F21EC267DA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8D0AC-1E20-400F-8872-B483B6DF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8D9BF-6384-49F0-8EAA-4E8D5BD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2B1E-14F7-4AD6-AA9D-C907B7F2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8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18DAB-4998-49D9-BDBE-18242ECB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028BE-0574-4914-955E-F886CF292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D1235-2010-4019-8A76-D73ACC18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7C99-EC16-4EF5-BF0E-6F21EC267DA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5693D-8CFC-4F07-8DFF-C0F813DB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3C08B-42D1-4260-A3BE-F4B89011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2B1E-14F7-4AD6-AA9D-C907B7F2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6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8EB9-83F2-4D73-A162-8A11D4D2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A9D8-1A7B-4F33-A5D6-194C57C83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6EFB9-5650-4343-B9F7-FC8AA5153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C3376-7851-4260-81A0-49B38266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7C99-EC16-4EF5-BF0E-6F21EC267DA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38628-CBA3-4A28-A50D-7F7C09C7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50594-E949-4068-9106-FFA7B98A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2B1E-14F7-4AD6-AA9D-C907B7F2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4E56-543B-4E40-B8A4-0A01A398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457A2-94B3-44A5-BDDB-2DB3243D9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E0A34-325D-4048-A5A2-EC7CA677F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8E3F9-7A95-4C46-A317-41CBE0939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462A8-0799-47AE-9E9E-A86D663D7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580000-9613-43E5-801D-165D245A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7C99-EC16-4EF5-BF0E-6F21EC267DA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E06D7C-92E9-446F-B884-DEB91B440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195EF-F67B-47C1-AAAA-F8A1B8E9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2B1E-14F7-4AD6-AA9D-C907B7F2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6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E2F7-63BB-4F0B-90DC-A4C45B63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CA993-8E41-4D77-B2B9-52B94F6A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7C99-EC16-4EF5-BF0E-6F21EC267DA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4A43D-05AA-4E7B-959D-47A74E47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0EA91-377D-46FC-96B9-310861DD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2B1E-14F7-4AD6-AA9D-C907B7F2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B88FB-9F13-4182-A444-1442315AC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7C99-EC16-4EF5-BF0E-6F21EC267DA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0A42A-AC29-42AA-8503-5DF8D5C1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16513-683C-4119-BD37-7AEDC47C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2B1E-14F7-4AD6-AA9D-C907B7F2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8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12B93-495E-4701-86ED-951C901E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26EC9-1DF8-46DC-85A6-AC566DD7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BC149-69A6-4AB5-8ABE-995CB4C1D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F3562-FEFB-4A7F-890A-04DAFEB3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7C99-EC16-4EF5-BF0E-6F21EC267DA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EF2F1-4965-400E-95D6-8FAA1C99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C7909-94A1-41A6-A832-05F8DD3D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2B1E-14F7-4AD6-AA9D-C907B7F2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4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3086-6329-42EA-9A0B-DB8B7458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E6527-0C27-4E7C-A7FC-8AEA36726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EF1AE-0F64-4346-8764-FB8E85DA4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25ADC-0DE0-48D5-819B-C1A6E23C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7C99-EC16-4EF5-BF0E-6F21EC267DA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F0ABF-2CC6-42FE-8FEF-4A6BA4D6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CC111-13E4-41AF-97C9-8A2F7F1B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2B1E-14F7-4AD6-AA9D-C907B7F2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0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CA306-0553-461D-91D8-28CC8596D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55475-805F-4306-9743-73EA22698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969B6-A56F-4689-8BBD-D3F1A9194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7C99-EC16-4EF5-BF0E-6F21EC267DA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33D27-453F-4074-8757-FCFC0ECC5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A9187-2A1B-4C5A-BCCE-980D335FE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2B1E-14F7-4AD6-AA9D-C907B7F2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4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f;fhjk;sfdbkdfl%27b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cusfitness.net/stock-photos/downloads/sporty-man-side-plank-exercise-yoga-mat/" TargetMode="External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revistaindependientes.com/la-experiencia-deportiva-desde-dentro-de-un-centro-para-el-tratamiento-de-adicciones/" TargetMode="External"/><Relationship Id="rId4" Type="http://schemas.openxmlformats.org/officeDocument/2006/relationships/image" Target="../media/image2.gif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lf.com/story/strength-exercises-all-beginners-should-lear" TargetMode="External"/><Relationship Id="rId2" Type="http://schemas.openxmlformats.org/officeDocument/2006/relationships/hyperlink" Target="http://www.stylecraze.com/articles/cardio-exercises-you-can-do-at-hom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EA013-B022-45EE-844E-527EDC133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4F183-6928-40B8-A0FD-E83806DAF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Physical fitness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EB2CD-A6D7-4CC2-8CAF-A423D9C02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LaKya Mallett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80870-90DB-4B99-A32C-A0CCFBE35BE2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Jf;fhjk;sfdbkdfl%27b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51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BEF5-D4A2-47F2-8CB9-FC02F40B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 &amp; Strength exercises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FE37A-2DAC-427E-851B-41D822500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Cardio exercises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90C64-AC84-42C2-9001-0FDC303668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Running</a:t>
            </a:r>
          </a:p>
          <a:p>
            <a:r>
              <a:rPr lang="en-US" dirty="0"/>
              <a:t>Jumping jacks</a:t>
            </a:r>
          </a:p>
          <a:p>
            <a:r>
              <a:rPr lang="en-US" dirty="0"/>
              <a:t>Box jump</a:t>
            </a:r>
          </a:p>
          <a:p>
            <a:r>
              <a:rPr lang="en-US" dirty="0"/>
              <a:t>Swimming</a:t>
            </a:r>
          </a:p>
          <a:p>
            <a:r>
              <a:rPr lang="en-US" dirty="0"/>
              <a:t>walking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6C9ECE-6F8D-4426-90F2-951828B01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Strength exercises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A4FD2-FF93-4196-8512-57AF24F316A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squats</a:t>
            </a:r>
          </a:p>
          <a:p>
            <a:r>
              <a:rPr lang="en-US" dirty="0"/>
              <a:t>Push ups</a:t>
            </a:r>
          </a:p>
          <a:p>
            <a:r>
              <a:rPr lang="en-US" dirty="0"/>
              <a:t>Running</a:t>
            </a:r>
          </a:p>
          <a:p>
            <a:r>
              <a:rPr lang="en-US" dirty="0"/>
              <a:t>Lunges</a:t>
            </a:r>
          </a:p>
          <a:p>
            <a:r>
              <a:rPr lang="en-US" dirty="0"/>
              <a:t>planks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picture containing sky, different, several&#10;&#10;Description automatically generated">
            <a:extLst>
              <a:ext uri="{FF2B5EF4-FFF2-40B4-BE49-F238E27FC236}">
                <a16:creationId xmlns:a16="http://schemas.microsoft.com/office/drawing/2014/main" id="{DD78E065-657A-4A47-A99A-A184B7B54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67057" y="1976437"/>
            <a:ext cx="3722914" cy="2905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BBDCB8-7AF5-4A7D-A194-CC3B54E8E713}"/>
              </a:ext>
            </a:extLst>
          </p:cNvPr>
          <p:cNvSpPr txBox="1"/>
          <p:nvPr/>
        </p:nvSpPr>
        <p:spPr>
          <a:xfrm>
            <a:off x="8567057" y="4881562"/>
            <a:ext cx="3722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revistaindependientes.com/la-experiencia-deportiva-desde-dentro-de-un-centro-para-el-tratamiento-de-adiccion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1" name="Picture 10" descr="A person doing a handstand on a mat&#10;&#10;Description automatically generated with medium confidence">
            <a:extLst>
              <a:ext uri="{FF2B5EF4-FFF2-40B4-BE49-F238E27FC236}">
                <a16:creationId xmlns:a16="http://schemas.microsoft.com/office/drawing/2014/main" id="{54439980-E672-4ACE-A566-8A33DA5708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8884" y="4881562"/>
            <a:ext cx="5157787" cy="1976438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EEBCDB-FDB8-4741-AC3A-99EBD4088D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58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1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oonful of cereal and berries">
            <a:extLst>
              <a:ext uri="{FF2B5EF4-FFF2-40B4-BE49-F238E27FC236}">
                <a16:creationId xmlns:a16="http://schemas.microsoft.com/office/drawing/2014/main" id="{A0FD87CB-4460-478A-A023-8BFC71139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5" r="9332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F92AC-B65B-452A-A7C8-78E151EC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Health eating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ED35-2652-49F0-978A-7B0E45567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Eating fruit and vegetables</a:t>
            </a:r>
          </a:p>
          <a:p>
            <a:r>
              <a:rPr lang="en-US" sz="1700" dirty="0"/>
              <a:t>Low fat milk</a:t>
            </a:r>
          </a:p>
          <a:p>
            <a:r>
              <a:rPr lang="en-US" sz="1700" dirty="0"/>
              <a:t>Whole grains</a:t>
            </a:r>
          </a:p>
          <a:p>
            <a:r>
              <a:rPr lang="en-US" sz="1700" dirty="0"/>
              <a:t>Fish</a:t>
            </a:r>
          </a:p>
          <a:p>
            <a:r>
              <a:rPr lang="en-US" sz="1700" dirty="0"/>
              <a:t>eggs</a:t>
            </a:r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04184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7E03-B6E9-4BE5-85B0-7EE31975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sources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32A69-CF6A-4395-979B-846FA4CDD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Roboto"/>
                <a:hlinkClick r:id="rId2"/>
              </a:rPr>
              <a:t>www.stylecraze.com/articles/cardio-exercises-you-can-do-at-home</a:t>
            </a:r>
            <a:endParaRPr lang="en-US" b="0" i="0" dirty="0">
              <a:solidFill>
                <a:schemeClr val="bg1"/>
              </a:solidFill>
              <a:effectLst/>
              <a:latin typeface="Roboto"/>
            </a:endParaRP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Roboto"/>
              </a:rPr>
              <a:t>aaptiv.com/magazine/best-strength-training-exercises-beginner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Roboto"/>
                <a:hlinkClick r:id="rId3"/>
              </a:rPr>
              <a:t>https://www.self.com/story/strength-exercises-all-beginners-should-lear</a:t>
            </a:r>
            <a:endParaRPr lang="en-US" b="0" i="0" dirty="0">
              <a:solidFill>
                <a:schemeClr val="bg1"/>
              </a:solidFill>
              <a:effectLst/>
              <a:latin typeface="Roboto"/>
            </a:endParaRPr>
          </a:p>
          <a:p>
            <a:r>
              <a:rPr lang="en-US" b="0" i="0" dirty="0">
                <a:solidFill>
                  <a:srgbClr val="006621"/>
                </a:solidFill>
                <a:effectLst/>
                <a:latin typeface="Roboto"/>
              </a:rPr>
              <a:t>www.cdc.gov/healthyweight/healthy_eating/index.htm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6725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7D25C667E44419CE0CB577E6555F9" ma:contentTypeVersion="7" ma:contentTypeDescription="Create a new document." ma:contentTypeScope="" ma:versionID="02d7dc23d10592f4c1f8597dd43b1e9c">
  <xsd:schema xmlns:xsd="http://www.w3.org/2001/XMLSchema" xmlns:xs="http://www.w3.org/2001/XMLSchema" xmlns:p="http://schemas.microsoft.com/office/2006/metadata/properties" xmlns:ns3="61051f77-90dd-46de-a1c1-948da3c33c6c" xmlns:ns4="62bd9aa9-79f0-4e23-a083-ad284ade03b1" targetNamespace="http://schemas.microsoft.com/office/2006/metadata/properties" ma:root="true" ma:fieldsID="265a39624a3eae2c9420e1c5540ffea9" ns3:_="" ns4:_="">
    <xsd:import namespace="61051f77-90dd-46de-a1c1-948da3c33c6c"/>
    <xsd:import namespace="62bd9aa9-79f0-4e23-a083-ad284ade03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51f77-90dd-46de-a1c1-948da3c33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d9aa9-79f0-4e23-a083-ad284ade03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9582A5-840E-4AE3-99CB-67D12C07AB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DA4CDB-83F0-4AAB-BBA7-D99D8794C4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051f77-90dd-46de-a1c1-948da3c33c6c"/>
    <ds:schemaRef ds:uri="62bd9aa9-79f0-4e23-a083-ad284ade03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6654B6-9A92-4E32-AEE9-D88D43B7DA07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62bd9aa9-79f0-4e23-a083-ad284ade03b1"/>
    <ds:schemaRef ds:uri="61051f77-90dd-46de-a1c1-948da3c33c6c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101</Words>
  <Application>Microsoft Office PowerPoint</Application>
  <PresentationFormat>Widescreen</PresentationFormat>
  <Paragraphs>29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Physical fitness</vt:lpstr>
      <vt:lpstr>Cardio &amp; Strength exercises</vt:lpstr>
      <vt:lpstr>Health eating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fitness</dc:title>
  <dc:creator>Lakya D Mallett (290390)</dc:creator>
  <cp:lastModifiedBy>Lakya D Mallett (290390)</cp:lastModifiedBy>
  <cp:revision>5</cp:revision>
  <dcterms:created xsi:type="dcterms:W3CDTF">2021-04-20T15:46:31Z</dcterms:created>
  <dcterms:modified xsi:type="dcterms:W3CDTF">2021-05-18T23:20:24Z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0x010100CE57D25C667E44419CE0CB577E6555F9</vt:lpwstr>
  </property>
</Properties>
</file>