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7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2B54-F5BF-46AB-B11B-C47B56D67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03292-EB41-4310-8DF7-0F0CA6614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A07D-ECF4-4783-98E6-7EB318B3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352A-75E9-4201-A5A4-863B8E0A188C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B2F1F-CFD6-49F0-BD9C-7786F87A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17CF-BA10-40FD-B19A-48CF2F6E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833-2D83-429C-A675-8E15B7BE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5D56-E3D2-47D5-B9EB-7829051D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5C5C8-2099-43D9-9F10-5DCB6828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53BE6-92DA-4F1C-B250-198EB8CB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352A-75E9-4201-A5A4-863B8E0A188C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ACAED-A31F-4B46-82AD-32E957A7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FE5F1-26CB-4A69-BE5E-42C1ECA9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833-2D83-429C-A675-8E15B7BE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C5582-EF8E-4F12-A414-83717F7E8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904E9-7C45-4F25-984B-220FE7592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04555-6E97-4C59-AFB7-60C6F9ED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352A-75E9-4201-A5A4-863B8E0A188C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9F14C-EDE2-40A3-AC9C-084CB480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04AC8-BF16-4D90-BDD5-7D6A5E6A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833-2D83-429C-A675-8E15B7BE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FEE9-1D3B-4FA9-9A24-91484E0A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F2B6F-637E-4112-B582-21CB35FC7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A00EF-14BD-4AE9-9AE5-5D0A17A8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352A-75E9-4201-A5A4-863B8E0A188C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F9B44-0997-4B54-A962-43F78424B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D1AD7-4D8A-43AB-A497-574DCD21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833-2D83-429C-A675-8E15B7BE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4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390A-CAD9-40F1-A90D-DFDCB5DC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F240B-2956-4DC2-B354-2F38E1975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2FE0B-22DD-4E7F-BA73-E337C3BC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352A-75E9-4201-A5A4-863B8E0A188C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8678A-42A1-4D4A-8382-D377B7C2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F6FD1-430D-4295-97F4-4A730D0E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833-2D83-429C-A675-8E15B7BE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8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C38E-59FD-44D7-84E7-89086EAF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BC99-728B-4482-8E84-773615B5B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48E39-B514-47EA-8650-5E1A1B76D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4483B-6ED2-47C9-B358-81A392E4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352A-75E9-4201-A5A4-863B8E0A188C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DBA92-4C3E-4562-84E6-B0802647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7CE8F-35C3-4AD3-A251-359CF66F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833-2D83-429C-A675-8E15B7BE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6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B07F-8C0C-4CC9-9FD3-99CD3B6A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FE76B-A3D5-4029-A361-46825EF38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0308-A19C-497F-9B2E-1DB63A5A4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F32D7-63C3-4187-9A2C-A60638424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1A8D2-C4BB-4E7B-9EBE-FFAC9B3DF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29931-EB4C-41BD-9C17-11250CCA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352A-75E9-4201-A5A4-863B8E0A188C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4E8405-D5EC-43C9-A5F2-D9B191D5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6145F-577E-448C-94D6-CAD04DFF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833-2D83-429C-A675-8E15B7BE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7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1A12-AA92-4C60-AB0A-0B4A2708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EEFA-FEEC-4637-81C4-AB795506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352A-75E9-4201-A5A4-863B8E0A188C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09B27-881E-4AD5-9F4B-2BFE6A51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4038-3492-45D2-9763-CCDCC9B3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833-2D83-429C-A675-8E15B7BE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6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4D607-4D14-4F75-BAA7-1F76D061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352A-75E9-4201-A5A4-863B8E0A188C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45DE8-1D0D-4DDB-ACB6-6D3889F9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54BAA-30B0-4E94-99BC-FF60056E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833-2D83-429C-A675-8E15B7BE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2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03F8-C94D-4864-9FC8-D2ED483B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D9CC3-9A2B-4CAD-8575-D6BA8B7C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CE5B4-B18F-4A2B-A2F3-DB99D6097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B2328-DCA5-4A2F-9ACA-8167DCC6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352A-75E9-4201-A5A4-863B8E0A188C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88708-A896-4C4E-8B3B-2F973350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64A26-C1FC-44B3-979C-CE03A458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833-2D83-429C-A675-8E15B7BE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1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19695-F4EB-4998-8795-4223F56F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02F0E-DE2D-476E-BEDA-C1223D73F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3A66E-F503-42C4-8EEB-C8880D819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5F358-67D4-44E8-AA8D-E4611235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352A-75E9-4201-A5A4-863B8E0A188C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0C2DF-88C5-4455-BE17-70B647C4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A482B-290D-4A9F-A9D0-69CB6FC9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4833-2D83-429C-A675-8E15B7BE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4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66DD2-BDDF-48A4-9EE5-851421AD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535D2-D65C-47D1-A969-67B631723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BBF0-63E2-47CC-A9FB-69E2D7036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B352A-75E9-4201-A5A4-863B8E0A188C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0798-5209-48CF-A66E-A6317A739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5D669-EA3B-4C9B-8DB2-1AF56F15A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4833-2D83-429C-A675-8E15B7BE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5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6000"/>
                    </a14:imgEffect>
                    <a14:imgEffect>
                      <a14:colorTemperature colorTemp="6501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4179-A3D9-4D41-9BB9-7131FB7EA7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to Know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3D6C6-D2A6-49A1-B1BB-C2CDA3E26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Precious Miller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03DE04-B502-49F5-B992-C62C42CA9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2150" y="2122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9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4" name="explode.wav"/>
          </p:stSnd>
        </p:sndAc>
      </p:transition>
    </mc:Choice>
    <mc:Fallback xmlns="">
      <p:transition spd="slow">
        <p:split orient="vert"/>
        <p:sndAc>
          <p:stSnd>
            <p:snd r:embed="rId8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lumMod val="5000"/>
                <a:lumOff val="95000"/>
              </a:schemeClr>
            </a:gs>
            <a:gs pos="89000">
              <a:schemeClr val="tx1"/>
            </a:gs>
            <a:gs pos="25000">
              <a:srgbClr val="7030A0"/>
            </a:gs>
            <a:gs pos="45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5CAE-98AC-4DC5-957E-C3C274D9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369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b="1" dirty="0"/>
              <a:t>Facts About 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E9728-9B86-4C94-90B3-08800E995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 err="1"/>
              <a:t>PrettyP</a:t>
            </a:r>
            <a:endParaRPr lang="en-US" sz="3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/>
              <a:t>January 4,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/>
              <a:t>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/>
              <a:t>8</a:t>
            </a:r>
            <a:r>
              <a:rPr lang="en-US" sz="3200" i="1" baseline="30000" dirty="0"/>
              <a:t>th</a:t>
            </a:r>
            <a:r>
              <a:rPr lang="en-US" sz="3200" i="1" dirty="0"/>
              <a:t> Grade</a:t>
            </a:r>
          </a:p>
        </p:txBody>
      </p:sp>
      <p:pic>
        <p:nvPicPr>
          <p:cNvPr id="18" name="Picture Placeholder 1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7C7DBA8-C32A-48BA-BEAA-0E714E9C88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5" t="14088" r="4895" b="41486"/>
          <a:stretch/>
        </p:blipFill>
        <p:spPr>
          <a:xfrm>
            <a:off x="5183188" y="987425"/>
            <a:ext cx="6172200" cy="4873625"/>
          </a:xfr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73E386-BA5A-4730-806B-3552286C4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979" y="1804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7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accent1">
                <a:lumMod val="5000"/>
                <a:lumOff val="95000"/>
              </a:schemeClr>
            </a:gs>
            <a:gs pos="61000">
              <a:srgbClr val="AA72D4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3B6C-80CC-43BC-9D96-06301B4B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9477A-810A-4C28-8031-018E812FE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Hobbies- Volleyball and Majorette </a:t>
            </a:r>
          </a:p>
          <a:p>
            <a:r>
              <a:rPr lang="en-US" sz="3200" i="1" dirty="0"/>
              <a:t> Fav. Food- Hots wings &amp; Crab Legs</a:t>
            </a:r>
          </a:p>
          <a:p>
            <a:r>
              <a:rPr lang="en-US" sz="3200" i="1" dirty="0"/>
              <a:t> Fav. Artist- So Icy Gang(New 1017), </a:t>
            </a:r>
          </a:p>
          <a:p>
            <a:pPr marL="0" indent="0">
              <a:buNone/>
            </a:pPr>
            <a:r>
              <a:rPr lang="en-US" sz="3200" i="1" dirty="0"/>
              <a:t>Lil Baby, Megan Thee Stallion </a:t>
            </a:r>
          </a:p>
          <a:p>
            <a:r>
              <a:rPr lang="en-US" sz="3200" i="1" dirty="0"/>
              <a:t> Shows- Power/Book II, All American, Black Lighting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BFAF4B-CCBC-48E5-A315-7DA2A15030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617" y="161925"/>
            <a:ext cx="4064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B15EC2-6E49-4BB6-9530-F0E6CBFBD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410" y="4492487"/>
            <a:ext cx="1994454" cy="1622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5617F-2E28-4474-9861-1245D5282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506" y="3506526"/>
            <a:ext cx="1199885" cy="659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9E3A5C-4B33-4E6B-90B1-FB25A8A2B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563" y="2695370"/>
            <a:ext cx="1199885" cy="8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9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AA72D4"/>
            </a:gs>
            <a:gs pos="46000">
              <a:schemeClr val="accent1">
                <a:lumMod val="5000"/>
                <a:lumOff val="95000"/>
              </a:schemeClr>
            </a:gs>
            <a:gs pos="15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37B1-C197-4C47-B0EB-F6AD26F2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Family and Friends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0E25D-4BC0-4131-879B-4603AA785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Family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7CE35-CBA0-40F1-9113-3238F47D84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Tete Johnna (Auntie)</a:t>
            </a:r>
          </a:p>
          <a:p>
            <a:r>
              <a:rPr lang="en-US" sz="3200" dirty="0" err="1"/>
              <a:t>Yabobian</a:t>
            </a:r>
            <a:r>
              <a:rPr lang="en-US" sz="3200" dirty="0"/>
              <a:t> (Cousin)</a:t>
            </a:r>
          </a:p>
          <a:p>
            <a:r>
              <a:rPr lang="en-US" sz="3200" dirty="0" err="1"/>
              <a:t>Laderria</a:t>
            </a:r>
            <a:r>
              <a:rPr lang="en-US" sz="3200" dirty="0"/>
              <a:t> (Cousin)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54C-7C2D-425D-8DB8-2AA5AD0AB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Friends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87C75-7A7C-4976-8E3D-58D11CAE64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Courtirea</a:t>
            </a:r>
            <a:r>
              <a:rPr lang="en-US" sz="3200" dirty="0"/>
              <a:t> </a:t>
            </a:r>
          </a:p>
          <a:p>
            <a:r>
              <a:rPr lang="en-US" sz="3200" dirty="0"/>
              <a:t>Jayla </a:t>
            </a:r>
          </a:p>
          <a:p>
            <a:r>
              <a:rPr lang="en-US" sz="3200" dirty="0"/>
              <a:t>Makayla </a:t>
            </a:r>
          </a:p>
        </p:txBody>
      </p:sp>
      <p:pic>
        <p:nvPicPr>
          <p:cNvPr id="10" name="Picture 9" descr="A child sitting on a bed&#10;&#10;Description automatically generated">
            <a:extLst>
              <a:ext uri="{FF2B5EF4-FFF2-40B4-BE49-F238E27FC236}">
                <a16:creationId xmlns:a16="http://schemas.microsoft.com/office/drawing/2014/main" id="{9F6395D1-A9EE-436C-9733-34F31AC93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4192699"/>
            <a:ext cx="2049712" cy="266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615C039-4ED8-41F9-9FBA-895D4CE60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92699"/>
            <a:ext cx="2049712" cy="266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EBB87E7-FCB6-4776-B5B6-5071221B95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61" y="4192698"/>
            <a:ext cx="2429061" cy="266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7F9B28-7217-4B78-83BD-B98DE44C58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3763" y="161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31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82</Words>
  <Application>Microsoft Office PowerPoint</Application>
  <PresentationFormat>Widescreen</PresentationFormat>
  <Paragraphs>22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Getting to Know Me</vt:lpstr>
      <vt:lpstr>Facts About Me</vt:lpstr>
      <vt:lpstr>My Favorites</vt:lpstr>
      <vt:lpstr>Family and Friends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Me</dc:title>
  <dc:creator>Precious T Miller (290022)</dc:creator>
  <cp:lastModifiedBy>LASHONDRA M SMITH</cp:lastModifiedBy>
  <cp:revision>19</cp:revision>
  <dcterms:created xsi:type="dcterms:W3CDTF">2020-10-27T16:11:14Z</dcterms:created>
  <dcterms:modified xsi:type="dcterms:W3CDTF">2021-02-11T22:16:51Z</dcterms:modified>
</cp:coreProperties>
</file>