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7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98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76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2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3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45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9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8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5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1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8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77F373-1692-49A1-B2E6-53C0D3D8F8F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65FB8-4AEF-4318-BEEE-A2DE7C7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2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189B-EA7F-4021-84AF-51B924915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Getting To Know 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DD450-9B9E-4D49-9F50-CF5BF68C1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/>
              <a:t>Jeremiah Patton </a:t>
            </a:r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3EC4D308-3AC4-4AA2-BCAE-D0DF42B567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7003DC-039E-49C7-B050-82CF17CE7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960" y="62017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94BD-56AC-43D6-AF29-9276238A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Facts About Me </a:t>
            </a:r>
          </a:p>
        </p:txBody>
      </p:sp>
      <p:pic>
        <p:nvPicPr>
          <p:cNvPr id="6" name="Picture Placeholder 5" descr="Logo&#10;&#10;Description automatically generated">
            <a:extLst>
              <a:ext uri="{FF2B5EF4-FFF2-40B4-BE49-F238E27FC236}">
                <a16:creationId xmlns:a16="http://schemas.microsoft.com/office/drawing/2014/main" id="{DBAAAE9F-C058-4E7E-B90B-9691EFB472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2" r="2849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0BB0B-1D82-4DCD-BB60-81CC930A6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/>
              <a:t>Big warm</a:t>
            </a:r>
          </a:p>
          <a:p>
            <a:r>
              <a:rPr lang="en-US" sz="3200" dirty="0"/>
              <a:t>01/08/2007</a:t>
            </a:r>
          </a:p>
          <a:p>
            <a:r>
              <a:rPr lang="en-US" sz="3200" dirty="0"/>
              <a:t>13</a:t>
            </a:r>
          </a:p>
          <a:p>
            <a:r>
              <a:rPr lang="en-US" sz="3200" dirty="0"/>
              <a:t>8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467328-A8C3-41F4-B53D-D7203B8876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669" y="58689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7732-1B6A-4131-AC5C-2B5876A8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90569-6827-4517-B786-E3C2FF8DC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Play Football </a:t>
            </a:r>
          </a:p>
          <a:p>
            <a:r>
              <a:rPr lang="en-US" sz="3200" dirty="0"/>
              <a:t>Pizza</a:t>
            </a:r>
          </a:p>
          <a:p>
            <a:r>
              <a:rPr lang="en-US" sz="3200" dirty="0"/>
              <a:t>NLE</a:t>
            </a:r>
          </a:p>
          <a:p>
            <a:r>
              <a:rPr lang="en-US" sz="3200" dirty="0"/>
              <a:t>The Vampire Diaries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AE1943-FD6B-4443-BC6F-D75B5A15A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0924" y="54286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0C22-B419-4031-BE56-6637F8D0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and Friends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3A9CF-4BBB-4AD5-A00A-5B959D62E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Family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B6B9B-786B-4902-99D7-1408A29097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Grandma CC</a:t>
            </a:r>
          </a:p>
          <a:p>
            <a:r>
              <a:rPr lang="en-US" sz="3200" dirty="0"/>
              <a:t>Big Bother</a:t>
            </a:r>
          </a:p>
          <a:p>
            <a:r>
              <a:rPr lang="en-US" sz="3200" dirty="0"/>
              <a:t>Lil Bother </a:t>
            </a:r>
          </a:p>
          <a:p>
            <a:r>
              <a:rPr lang="en-US" sz="3200" dirty="0"/>
              <a:t>Lil Cousin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C7842-37B3-462A-A0C6-CA1EE4795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Friends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56EEF-9AF4-4CC7-8574-B708C5C9CC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God Bother </a:t>
            </a:r>
          </a:p>
          <a:p>
            <a:r>
              <a:rPr lang="en-US" sz="3200" dirty="0"/>
              <a:t>Football Coaches</a:t>
            </a:r>
          </a:p>
          <a:p>
            <a:r>
              <a:rPr lang="en-US" sz="3200" dirty="0"/>
              <a:t>Daniel </a:t>
            </a:r>
          </a:p>
          <a:p>
            <a:r>
              <a:rPr lang="en-US" sz="3200" dirty="0"/>
              <a:t>Bam 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E53D54-E019-4D12-BC0D-33FC02F2E3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5986" y="57630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42</Words>
  <Application>Microsoft Office PowerPoint</Application>
  <PresentationFormat>Widescreen</PresentationFormat>
  <Paragraphs>23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Getting To Know Me </vt:lpstr>
      <vt:lpstr>Facts About Me </vt:lpstr>
      <vt:lpstr>My Favorites</vt:lpstr>
      <vt:lpstr>Family and Friends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Me </dc:title>
  <dc:creator>Jeremiah Patton (285666)</dc:creator>
  <cp:lastModifiedBy>LASHONDRA M SMITH</cp:lastModifiedBy>
  <cp:revision>3</cp:revision>
  <dcterms:created xsi:type="dcterms:W3CDTF">2020-10-29T16:21:25Z</dcterms:created>
  <dcterms:modified xsi:type="dcterms:W3CDTF">2021-02-11T22:11:36Z</dcterms:modified>
</cp:coreProperties>
</file>