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66" d="100"/>
          <a:sy n="66" d="100"/>
        </p:scale>
        <p:origin x="4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E97E9-1F7D-4C5C-A3C9-C139E3F38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40A655-E6EC-4B4B-9CA3-442120D05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4E10E-49ED-4B59-BC0C-C169074B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E59D-FB21-4364-850A-94FCFA6C0E0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ADD45-0990-4FB9-A18C-893C84D0B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9FC96-D15F-4F9D-8B81-C918912F1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D15A-4CDD-4AF8-B795-0F110EE33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2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BA3B6-7DB3-472E-B8C0-F9AADA393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5BE6D8-7C77-4B3C-96EA-D2B01C8FE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F7E28-59A1-44F3-8BFB-B95FBE289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E59D-FB21-4364-850A-94FCFA6C0E0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02235-95DB-40F2-8A0D-F99BE2D44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414F8-F12F-409E-A490-020BA3A38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D15A-4CDD-4AF8-B795-0F110EE33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13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A638FA-0761-4532-9333-920A11BE9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3E2085-7DAF-4173-8C20-2C6C61A82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EA946-9A92-4A59-BF0F-C788E7E12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E59D-FB21-4364-850A-94FCFA6C0E0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45720-BA69-4702-9A58-3B6BE704E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FB8A1-6486-47B6-B725-9CD14DCA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D15A-4CDD-4AF8-B795-0F110EE33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99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79616-E8F3-4F60-A9CB-E2D1A0099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8F3EB-89BC-4F99-8F57-95EAB5D43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49353-D850-4C3D-B77B-51E4B2FFD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E59D-FB21-4364-850A-94FCFA6C0E0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6804C-E802-472A-B252-D8C9988E3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4A405-079D-4884-A978-B5B9B4EEE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D15A-4CDD-4AF8-B795-0F110EE33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5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FB025-3332-4B79-8EB0-7CE8B2293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BCDF2-6930-4A3C-805A-4A57A7E18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7FBD1-D380-4325-B2C4-53FAEBBF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E59D-FB21-4364-850A-94FCFA6C0E0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4E6AE-CFDB-46BE-8DAF-26E1034C5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7FE0E-2CE8-4060-B5F7-FBF97E08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D15A-4CDD-4AF8-B795-0F110EE33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37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3FFCA-70A7-4BB5-8375-F3EBF00FC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6AE3D-CA81-4C1B-A209-1AA479270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EABE07-66CF-437F-8417-D1CFFD7E1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864BA1-51BA-4019-A7D2-AB3626966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E59D-FB21-4364-850A-94FCFA6C0E0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E30C28-DE86-425E-AFFA-523DCFF24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05698D-6454-4149-8B2A-1299FEC4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D15A-4CDD-4AF8-B795-0F110EE33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57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A7F7A-4EAE-46B7-BB5F-7ACC1264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C045B-FAFF-48E5-8CC6-076AD5997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1AB826-C68E-467A-B01B-ECEBE613A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992221-770F-4F7A-9466-33CA1FB76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757061-5910-44D7-BA65-BE6BACCC6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9584F3-06EE-4490-9E18-58A1FE58A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E59D-FB21-4364-850A-94FCFA6C0E0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9F07B9-A6C6-479E-A572-C7796C65A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98E5AB-EB2E-44F7-A911-D986C146F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D15A-4CDD-4AF8-B795-0F110EE33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38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7D6CD-5970-45A8-B78E-0F38A2A31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05FE7D-72E5-4044-9390-88514AACB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E59D-FB21-4364-850A-94FCFA6C0E0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01057-0926-4E7D-BBEB-7524F6EC0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614846-98FD-44F1-94A2-05045DA85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D15A-4CDD-4AF8-B795-0F110EE33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74FEF1-FB87-467A-8B19-10F4E6993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E59D-FB21-4364-850A-94FCFA6C0E0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BD8EC6-323B-4A07-9A81-BE23FFA4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2D92A-7D91-4771-8C7D-B2E030C3C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D15A-4CDD-4AF8-B795-0F110EE33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E913D-AA6A-4883-A196-1B194964F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43CB9-9897-44C4-9F75-C1EF46705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C28AE1-672E-4955-B7DD-9EB144099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74049-1963-4E66-AEA3-E32E0FA1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E59D-FB21-4364-850A-94FCFA6C0E0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EAF26-F6CA-4002-BB9B-E65DFC63F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74C0CB-3FDF-4FBE-B628-B07FD1615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D15A-4CDD-4AF8-B795-0F110EE33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8B0B-6042-44D2-8790-79234474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DBC3C7-0042-4620-B710-A788475C40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4825A0-AB25-44BE-ADF8-FA46E4AF7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9C4B4B-6A30-4679-BD4B-1684F8374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6E59D-FB21-4364-850A-94FCFA6C0E0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5D4FC-7ED8-404D-A0D3-CE61701B3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6377FF-AA0D-4DAA-9FB3-4BB66065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D15A-4CDD-4AF8-B795-0F110EE33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1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4A2C72-9F66-4B5C-A257-E568EA368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89184-3485-4A09-95E8-71AAD17E4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658E9-90C3-4ADB-9C8F-2B1678742F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6E59D-FB21-4364-850A-94FCFA6C0E0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598E0-8A2E-4DBE-97F1-ED7451C802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D6A80-B2D4-44E6-B95D-3F08ECBF4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AD15A-4CDD-4AF8-B795-0F110EE33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8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F7AA9B56-5627-4BC6-9323-AFEB8628B3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6" r="20108" b="9091"/>
          <a:stretch/>
        </p:blipFill>
        <p:spPr>
          <a:xfrm>
            <a:off x="4001465" y="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4F4F01-215F-45A8-AB07-3B05226B9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/>
              <a:t>Getting To Know 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7DDC05-C733-4171-B827-86C0BBF8A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/>
              <a:t>James Richardson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18FE203-7C23-4DB5-9ED5-57E4B8BE88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0" y="6740688"/>
            <a:ext cx="117302" cy="11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59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CFF2178-B899-499A-83F1-45F7DBB96A0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6" r="16886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42" name="Freeform: Shape 10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12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2E7DD4-D1F1-47DD-8533-87A9EF22F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Facts About Me</a:t>
            </a:r>
            <a:endParaRPr lang="en-US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6FE8C4-FDD7-437A-ACAC-3DB8E05CF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2" y="2022601"/>
            <a:ext cx="3941499" cy="415436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Nickname: Jay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BDay: May 21 2020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Age: 13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Grade 8</a:t>
            </a:r>
            <a:r>
              <a:rPr lang="en-US" sz="2000" baseline="30000"/>
              <a:t>th</a:t>
            </a:r>
            <a:r>
              <a:rPr lang="en-US" sz="2000"/>
              <a:t> 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F1071AE-9A13-4D03-AB6C-FCEB81C08A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782262"/>
            <a:ext cx="75738" cy="7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46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8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992432EB-E3EF-4571-9A26-DA3D6A7181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6" r="20108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82D71C-C68E-4B0E-9B8D-A96A9EDB2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/>
              <a:t>My Favorites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ED930-7253-4FF1-9838-248B04428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 dirty="0"/>
              <a:t>My Hobbies: Football, Basketball</a:t>
            </a:r>
          </a:p>
          <a:p>
            <a:r>
              <a:rPr lang="en-US" sz="1700" dirty="0"/>
              <a:t>My Foods: </a:t>
            </a:r>
            <a:r>
              <a:rPr lang="en-US" sz="1700" dirty="0" err="1"/>
              <a:t>Hotwings</a:t>
            </a:r>
            <a:r>
              <a:rPr lang="en-US" sz="1700" dirty="0"/>
              <a:t>, Baked Chicken</a:t>
            </a:r>
          </a:p>
          <a:p>
            <a:r>
              <a:rPr lang="en-US" sz="1700" dirty="0"/>
              <a:t>My  Music/Artist: NBA </a:t>
            </a:r>
            <a:r>
              <a:rPr lang="en-US" sz="1700" dirty="0" err="1"/>
              <a:t>Youngboy</a:t>
            </a:r>
            <a:r>
              <a:rPr lang="en-US" sz="1700" dirty="0"/>
              <a:t>, </a:t>
            </a:r>
            <a:r>
              <a:rPr lang="en-US" sz="1700" dirty="0" err="1"/>
              <a:t>Yella</a:t>
            </a:r>
            <a:r>
              <a:rPr lang="en-US" sz="1700" dirty="0"/>
              <a:t> </a:t>
            </a:r>
            <a:r>
              <a:rPr lang="en-US" sz="1700" dirty="0" err="1"/>
              <a:t>Beezy</a:t>
            </a:r>
            <a:endParaRPr lang="en-US" sz="1700" dirty="0"/>
          </a:p>
          <a:p>
            <a:r>
              <a:rPr lang="en-US" sz="1700" dirty="0"/>
              <a:t>My Shows/ Movies: The Killer Clown From Outer Space</a:t>
            </a:r>
          </a:p>
          <a:p>
            <a:endParaRPr lang="en-US" sz="17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62DE440-D8EE-43C9-A1DB-B0AA740E30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742084"/>
            <a:ext cx="115916" cy="1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5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97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8CD27-8199-4F1C-AAA8-33EBF857F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and Friends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EC4E3E-9D12-4A1D-8623-A0CE27807C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Family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472B9-8147-4EEA-A49B-FB124CBB25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My Mom </a:t>
            </a:r>
          </a:p>
          <a:p>
            <a:r>
              <a:rPr lang="en-US" sz="3200" dirty="0"/>
              <a:t>My Dad</a:t>
            </a:r>
          </a:p>
          <a:p>
            <a:r>
              <a:rPr lang="en-US" sz="3200" dirty="0"/>
              <a:t>My Sisters</a:t>
            </a:r>
          </a:p>
          <a:p>
            <a:r>
              <a:rPr lang="en-US" sz="3200" dirty="0"/>
              <a:t>My Brother</a:t>
            </a:r>
          </a:p>
          <a:p>
            <a:r>
              <a:rPr lang="en-US" sz="3200" dirty="0"/>
              <a:t>My Auntie</a:t>
            </a:r>
          </a:p>
          <a:p>
            <a:r>
              <a:rPr lang="en-US" sz="3200" dirty="0"/>
              <a:t>My </a:t>
            </a:r>
            <a:r>
              <a:rPr lang="en-US" sz="3200" dirty="0" err="1"/>
              <a:t>GrandMomma</a:t>
            </a:r>
            <a:endParaRPr lang="en-US" sz="3200" dirty="0"/>
          </a:p>
          <a:p>
            <a:r>
              <a:rPr lang="en-US" sz="3200" dirty="0"/>
              <a:t>My </a:t>
            </a:r>
            <a:r>
              <a:rPr lang="en-US" sz="3200" dirty="0" err="1"/>
              <a:t>GrandDaddy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9E9A3E-F935-4756-9780-607AD1BE0A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Friends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97E9CE-9DB7-4776-AD1F-17EA1DA44D8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Adam</a:t>
            </a:r>
          </a:p>
          <a:p>
            <a:r>
              <a:rPr lang="en-US" sz="3200" dirty="0"/>
              <a:t>Jayden</a:t>
            </a:r>
          </a:p>
          <a:p>
            <a:r>
              <a:rPr lang="en-US" sz="3200" dirty="0"/>
              <a:t>Janiya</a:t>
            </a:r>
          </a:p>
          <a:p>
            <a:r>
              <a:rPr lang="en-US" sz="3200" dirty="0"/>
              <a:t>Tony</a:t>
            </a:r>
          </a:p>
          <a:p>
            <a:r>
              <a:rPr lang="en-US" sz="3200" dirty="0"/>
              <a:t>Diamond</a:t>
            </a:r>
          </a:p>
          <a:p>
            <a:r>
              <a:rPr lang="en-US" sz="3200" dirty="0" err="1"/>
              <a:t>Tarus</a:t>
            </a:r>
            <a:endParaRPr lang="en-US" sz="3200" dirty="0"/>
          </a:p>
          <a:p>
            <a:r>
              <a:rPr lang="en-US" sz="3200" dirty="0"/>
              <a:t>Tyler</a:t>
            </a:r>
          </a:p>
        </p:txBody>
      </p:sp>
      <p:pic>
        <p:nvPicPr>
          <p:cNvPr id="8" name="Picture 7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D6F6BD85-E2C8-4DCF-8B34-DAAD757E8F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782" y="4512252"/>
            <a:ext cx="4170218" cy="2345748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9AE364A-776F-4E58-8015-F0AE0AA06C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753225"/>
            <a:ext cx="104775" cy="1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1" dur="933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build="p"/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84</Words>
  <Application>Microsoft Office PowerPoint</Application>
  <PresentationFormat>Widescreen</PresentationFormat>
  <Paragraphs>29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Getting To Know Me</vt:lpstr>
      <vt:lpstr>Facts About Me</vt:lpstr>
      <vt:lpstr>My Favorites</vt:lpstr>
      <vt:lpstr>Family and Friends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To Know Me</dc:title>
  <dc:creator>James E Richardson (291200)</dc:creator>
  <cp:lastModifiedBy>LASHONDRA M SMITH</cp:lastModifiedBy>
  <cp:revision>2</cp:revision>
  <dcterms:created xsi:type="dcterms:W3CDTF">2020-10-29T16:22:50Z</dcterms:created>
  <dcterms:modified xsi:type="dcterms:W3CDTF">2021-02-11T22:10:46Z</dcterms:modified>
</cp:coreProperties>
</file>