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0" autoAdjust="0"/>
    <p:restoredTop sz="94660"/>
  </p:normalViewPr>
  <p:slideViewPr>
    <p:cSldViewPr snapToGrid="0">
      <p:cViewPr varScale="1">
        <p:scale>
          <a:sx n="66" d="100"/>
          <a:sy n="66" d="100"/>
        </p:scale>
        <p:origin x="476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3C530E36-E5E4-4BDA-8EF7-4C3F11F5444A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14694C31-504D-4391-9E8C-13B8F7E16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4426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30E36-E5E4-4BDA-8EF7-4C3F11F5444A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94C31-504D-4391-9E8C-13B8F7E16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276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30E36-E5E4-4BDA-8EF7-4C3F11F5444A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94C31-504D-4391-9E8C-13B8F7E16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3092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30E36-E5E4-4BDA-8EF7-4C3F11F5444A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94C31-504D-4391-9E8C-13B8F7E16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2354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30E36-E5E4-4BDA-8EF7-4C3F11F5444A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94C31-504D-4391-9E8C-13B8F7E16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987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30E36-E5E4-4BDA-8EF7-4C3F11F5444A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94C31-504D-4391-9E8C-13B8F7E16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8607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30E36-E5E4-4BDA-8EF7-4C3F11F5444A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94C31-504D-4391-9E8C-13B8F7E16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5222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30E36-E5E4-4BDA-8EF7-4C3F11F5444A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94C31-504D-4391-9E8C-13B8F7E163A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047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30E36-E5E4-4BDA-8EF7-4C3F11F5444A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94C31-504D-4391-9E8C-13B8F7E16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007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30E36-E5E4-4BDA-8EF7-4C3F11F5444A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94C31-504D-4391-9E8C-13B8F7E16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401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30E36-E5E4-4BDA-8EF7-4C3F11F5444A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94C31-504D-4391-9E8C-13B8F7E16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727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30E36-E5E4-4BDA-8EF7-4C3F11F5444A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94C31-504D-4391-9E8C-13B8F7E16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840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30E36-E5E4-4BDA-8EF7-4C3F11F5444A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94C31-504D-4391-9E8C-13B8F7E16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864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30E36-E5E4-4BDA-8EF7-4C3F11F5444A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94C31-504D-4391-9E8C-13B8F7E16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205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30E36-E5E4-4BDA-8EF7-4C3F11F5444A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94C31-504D-4391-9E8C-13B8F7E16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915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30E36-E5E4-4BDA-8EF7-4C3F11F5444A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94C31-504D-4391-9E8C-13B8F7E16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086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30E36-E5E4-4BDA-8EF7-4C3F11F5444A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94C31-504D-4391-9E8C-13B8F7E16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315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C530E36-E5E4-4BDA-8EF7-4C3F11F5444A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4694C31-504D-4391-9E8C-13B8F7E16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0507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hyperlink" Target="https://creativecommons.org/licenses/by-sa/3.0/" TargetMode="Externa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hyperlink" Target="https://www.jonathandkeck.com/professional-learning/showcase/front-page/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9C946AC-2072-4946-A2B8-39F09D0944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748C8C8-F348-4D00-852A-26DD9EBCC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555"/>
          <a:stretch/>
        </p:blipFill>
        <p:spPr>
          <a:xfrm>
            <a:off x="0" y="0"/>
            <a:ext cx="6026763" cy="6856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768DC91-6DBC-4869-8D4A-C0585076B5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6876" y="2032000"/>
            <a:ext cx="4513792" cy="281939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Getting to Know me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9E1D42-302C-4E63-B0D5-4D27BD14DD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6876" y="4851399"/>
            <a:ext cx="4513792" cy="914401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Daniel Norphlet </a:t>
            </a:r>
          </a:p>
        </p:txBody>
      </p:sp>
      <p:sp useBgFill="1">
        <p:nvSpPr>
          <p:cNvPr id="15" name="Freeform 5">
            <a:extLst>
              <a:ext uri="{FF2B5EF4-FFF2-40B4-BE49-F238E27FC236}">
                <a16:creationId xmlns:a16="http://schemas.microsoft.com/office/drawing/2014/main" id="{559FD8B5-8CC4-4CFE-BD2A-1216B1F2C3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5827529" y="660400"/>
            <a:ext cx="6381405" cy="6214533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17" name="Freeform 14">
            <a:extLst>
              <a:ext uri="{FF2B5EF4-FFF2-40B4-BE49-F238E27FC236}">
                <a16:creationId xmlns:a16="http://schemas.microsoft.com/office/drawing/2014/main" id="{9ECF13F4-3D2A-4F2E-9BBD-3038670D21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81603" y="104899"/>
            <a:ext cx="6896713" cy="6005491"/>
          </a:xfrm>
          <a:custGeom>
            <a:avLst/>
            <a:gdLst>
              <a:gd name="connsiteX0" fmla="*/ 3912717 w 6896713"/>
              <a:gd name="connsiteY0" fmla="*/ 0 h 6005491"/>
              <a:gd name="connsiteX1" fmla="*/ 6679426 w 6896713"/>
              <a:gd name="connsiteY1" fmla="*/ 1146008 h 6005491"/>
              <a:gd name="connsiteX2" fmla="*/ 6896713 w 6896713"/>
              <a:gd name="connsiteY2" fmla="*/ 1385085 h 6005491"/>
              <a:gd name="connsiteX3" fmla="*/ 6896713 w 6896713"/>
              <a:gd name="connsiteY3" fmla="*/ 1431256 h 6005491"/>
              <a:gd name="connsiteX4" fmla="*/ 6657442 w 6896713"/>
              <a:gd name="connsiteY4" fmla="*/ 1167992 h 6005491"/>
              <a:gd name="connsiteX5" fmla="*/ 3912717 w 6896713"/>
              <a:gd name="connsiteY5" fmla="*/ 31089 h 6005491"/>
              <a:gd name="connsiteX6" fmla="*/ 31089 w 6896713"/>
              <a:gd name="connsiteY6" fmla="*/ 3912717 h 6005491"/>
              <a:gd name="connsiteX7" fmla="*/ 593046 w 6896713"/>
              <a:gd name="connsiteY7" fmla="*/ 5925483 h 6005491"/>
              <a:gd name="connsiteX8" fmla="*/ 633874 w 6896713"/>
              <a:gd name="connsiteY8" fmla="*/ 5989169 h 6005491"/>
              <a:gd name="connsiteX9" fmla="*/ 607415 w 6896713"/>
              <a:gd name="connsiteY9" fmla="*/ 6005491 h 6005491"/>
              <a:gd name="connsiteX10" fmla="*/ 566458 w 6896713"/>
              <a:gd name="connsiteY10" fmla="*/ 5941603 h 6005491"/>
              <a:gd name="connsiteX11" fmla="*/ 0 w 6896713"/>
              <a:gd name="connsiteY11" fmla="*/ 3912717 h 6005491"/>
              <a:gd name="connsiteX12" fmla="*/ 3912717 w 6896713"/>
              <a:gd name="connsiteY12" fmla="*/ 0 h 6005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96713" h="6005491">
                <a:moveTo>
                  <a:pt x="3912717" y="0"/>
                </a:moveTo>
                <a:cubicBezTo>
                  <a:pt x="4993184" y="0"/>
                  <a:pt x="5971363" y="437946"/>
                  <a:pt x="6679426" y="1146008"/>
                </a:cubicBezTo>
                <a:lnTo>
                  <a:pt x="6896713" y="1385085"/>
                </a:lnTo>
                <a:lnTo>
                  <a:pt x="6896713" y="1431256"/>
                </a:lnTo>
                <a:lnTo>
                  <a:pt x="6657442" y="1167992"/>
                </a:lnTo>
                <a:cubicBezTo>
                  <a:pt x="5955006" y="465555"/>
                  <a:pt x="4984599" y="31089"/>
                  <a:pt x="3912717" y="31089"/>
                </a:cubicBezTo>
                <a:cubicBezTo>
                  <a:pt x="1768953" y="31089"/>
                  <a:pt x="31089" y="1768953"/>
                  <a:pt x="31089" y="3912717"/>
                </a:cubicBezTo>
                <a:cubicBezTo>
                  <a:pt x="31089" y="4649636"/>
                  <a:pt x="236442" y="5338592"/>
                  <a:pt x="593046" y="5925483"/>
                </a:cubicBezTo>
                <a:lnTo>
                  <a:pt x="633874" y="5989169"/>
                </a:lnTo>
                <a:lnTo>
                  <a:pt x="607415" y="6005491"/>
                </a:lnTo>
                <a:lnTo>
                  <a:pt x="566458" y="5941603"/>
                </a:lnTo>
                <a:cubicBezTo>
                  <a:pt x="206998" y="5350013"/>
                  <a:pt x="0" y="4655538"/>
                  <a:pt x="0" y="3912717"/>
                </a:cubicBezTo>
                <a:cubicBezTo>
                  <a:pt x="0" y="1751783"/>
                  <a:pt x="1751783" y="0"/>
                  <a:pt x="3912717" y="0"/>
                </a:cubicBezTo>
                <a:close/>
              </a:path>
            </a:pathLst>
          </a:custGeom>
          <a:solidFill>
            <a:srgbClr val="FFFFFF">
              <a:alpha val="4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660E16-DCC0-4B6C-8E84-4C2925800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516018" y="331504"/>
            <a:ext cx="6675982" cy="5235326"/>
            <a:chOff x="5516018" y="331504"/>
            <a:chExt cx="6675982" cy="5235326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9130F79-611E-4458-B53E-36A2572171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66830" y="33150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20">
              <a:extLst>
                <a:ext uri="{FF2B5EF4-FFF2-40B4-BE49-F238E27FC236}">
                  <a16:creationId xmlns:a16="http://schemas.microsoft.com/office/drawing/2014/main" id="{2EA78691-46E9-469A-921B-9D16933EE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20000" flipH="1">
              <a:off x="9408861" y="33832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21">
              <a:extLst>
                <a:ext uri="{FF2B5EF4-FFF2-40B4-BE49-F238E27FC236}">
                  <a16:creationId xmlns:a16="http://schemas.microsoft.com/office/drawing/2014/main" id="{CA4AA196-3090-4283-ADF0-893F810858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40000" flipH="1">
              <a:off x="9551700" y="34763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1FD33794-9D71-4B08-AE11-8B589EFBA2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360000" flipH="1">
              <a:off x="9688748" y="36808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38AFBF0E-867E-4181-93DF-9A13F334B0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540000" flipH="1">
              <a:off x="9824866" y="38922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C7EA8258-0459-4037-BABC-B1A0A5D705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660000" flipH="1">
              <a:off x="9966867" y="41754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E8BB355F-363A-4046-90AF-3DDB7AA184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780000" flipH="1">
              <a:off x="10104425" y="44587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A9334308-B9EC-41CF-8B6C-23FB134BA5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900000" flipH="1">
              <a:off x="10240513" y="47948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30781133-0656-4918-BE6A-703C148ED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080000" flipH="1">
              <a:off x="10373882" y="52435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B4F93AD-8044-447B-8CAC-8A06971603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200000" flipH="1">
              <a:off x="10505632" y="57062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EAA78689-5B7A-4420-A3DC-0EA0815835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320000" flipH="1">
              <a:off x="10637382" y="62134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F09CC934-4D78-4334-8B7F-4D0C13D6C9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440000" flipH="1">
              <a:off x="10760965" y="69043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068DA411-6F43-42CF-8A08-B2871E3822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" flipH="1">
              <a:off x="10888991" y="75509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3417563A-04A5-4952-AA6D-E503558C54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740000" flipH="1">
              <a:off x="11010193" y="81974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4A41B232-E630-4AC7-9A97-763529D705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860000" flipH="1">
              <a:off x="11129014" y="895662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7EABA1A2-F7BA-4FB5-AD0A-A4DBBCF6F7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980000" flipH="1">
              <a:off x="11249872" y="96809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7EA99E51-908F-4D65-AC2B-A8E75A1FE4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160000" flipH="1">
              <a:off x="11366875" y="104808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5F2D126B-7D1C-4D2C-97D5-2D8C686B78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280000" flipH="1">
              <a:off x="11474058" y="113152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74B20164-1C4E-4FA3-A2E5-389E740773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400000" flipH="1">
              <a:off x="11583303" y="122179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C54E7AD9-228F-47CD-A598-CB579B489A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520000" flipH="1">
              <a:off x="11685344" y="1321772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D7D2B81A-6082-4668-8AA7-F2757C8EC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700000" flipH="1">
              <a:off x="11787704" y="141763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1469BD5F-3BFE-4BA0-A24F-7F80A73B82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820000" flipH="1">
              <a:off x="11880859" y="151793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224D532A-F49F-4BB9-AAA6-8B2B89CB6F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940000" flipH="1">
              <a:off x="11969252" y="1627437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EB2224AE-40A4-483D-991E-9490A01B76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3060000" flipH="1">
              <a:off x="12062016" y="173601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DD3DE117-F3FA-4657-B4A7-40DE41238F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2074680" y="1910249"/>
              <a:ext cx="117320" cy="82912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D85EA1EB-1126-463C-AD87-4FB126C6FF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2149943" y="2083594"/>
              <a:ext cx="39676" cy="21436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90336723-7646-4B25-9EE9-519CC83342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80000" flipH="1">
              <a:off x="9127990" y="33425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652B6D8B-5579-4262-9376-B702382B0E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00000" flipH="1">
              <a:off x="8987576" y="33663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B07893BD-D1AE-48C1-91A9-D478793762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20000" flipH="1">
              <a:off x="8844859" y="35117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0C6FEEA5-8E66-4C31-92AD-01305FF488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40000" flipH="1">
              <a:off x="8706904" y="36571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D3E18335-591C-4354-9390-DD371BB3F9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720000" flipH="1">
              <a:off x="8568008" y="38789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151098D0-C2B4-4D61-92D5-C81DDBDA22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840000" flipH="1">
              <a:off x="8429112" y="41006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3EACD9C3-3E01-47CF-BC68-BDAE22E30B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960000" flipH="1">
              <a:off x="8294968" y="44621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80A5C950-6480-44E0-9D50-F193147D55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080000" flipH="1">
              <a:off x="8160824" y="48237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C68F1BDE-24EB-4308-AB69-F353C8598B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260000" flipH="1">
              <a:off x="8027689" y="53184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D83E12EF-845B-41E6-BA82-F6CD46C0FE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380000" flipH="1">
              <a:off x="7894554" y="58132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E646EE72-4D70-46B4-B655-74722AAC2A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500000" flipH="1">
              <a:off x="7761419" y="63079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72BB073B-89FD-4B47-814B-A8EE7A1EE1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620000" flipH="1">
              <a:off x="7636645" y="68980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EEE25488-63A9-43E5-A03F-2E628C3B21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800000" flipH="1">
              <a:off x="7511871" y="75119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2BE7FDEE-BD70-4D8F-B5CE-4D03F1D00E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920000" flipH="1">
              <a:off x="7387899" y="81977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3039673A-8522-4BFC-B8B2-7F2FEAED41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040000" flipH="1">
              <a:off x="7268530" y="89316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47AB08C4-AF01-4D1D-90EA-A4113CFF99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160000" flipH="1">
              <a:off x="7152030" y="97658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FC8E7B06-FF45-4365-9DF4-E8E315A5B3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340000" flipH="1">
              <a:off x="7041695" y="106002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08F00765-F5EC-427C-A7A1-CDFA0406F2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460000" flipH="1">
              <a:off x="6931360" y="114346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2FE1EF8A-C81D-4879-9142-3697CA0BCB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580000" flipH="1">
              <a:off x="6819070" y="123586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D80C0B62-6F07-4DD2-B308-F3C29F2944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700000" flipH="1">
              <a:off x="6721359" y="133274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E9C7C8CB-2D13-4138-B3C1-B78EC19B59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880000" flipH="1">
              <a:off x="6617467" y="142942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8EB1BC7E-04BC-423C-843D-7C149C25A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000000" flipH="1">
              <a:off x="6520032" y="152728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A8BA62C3-B17C-4AD0-B585-1C42ED7456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120000" flipH="1">
              <a:off x="6429579" y="164161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1B6F8BD1-22F9-4EE2-93C7-F859F3B990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240000" flipH="1">
              <a:off x="6340532" y="175042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B173F2AA-33AE-4A43-AFA9-50C60D6F68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420000" flipH="1">
              <a:off x="6261757" y="186017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16339DB1-5BB0-42C5-B12D-7555AD403D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540000" flipH="1">
              <a:off x="6184144" y="197961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1413BF1A-CE02-41EB-8977-EBE39AE0DA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660000" flipH="1">
              <a:off x="6106531" y="209906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7899680C-3DC7-4B71-8D34-7EE8306FEC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780000" flipH="1">
              <a:off x="6043206" y="222255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13B57EA5-419A-4EE0-BB93-356B12F6D0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960000" flipH="1">
              <a:off x="5978913" y="234430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37A79B15-73B1-417F-A985-25FBC893F7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080000" flipH="1">
              <a:off x="5912438" y="247067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566DE9DC-92E2-44D8-B7D0-D1295DD8F0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200000" flipH="1">
              <a:off x="5858875" y="2600922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A9A1F3CD-685D-4541-8715-91E39B1E23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320000" flipH="1">
              <a:off x="5808182" y="273404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C63E90F9-BD80-4805-A68E-CA56D52496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500000" flipH="1">
              <a:off x="5773263" y="286686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1014402D-979B-4D18-9E85-4D8F6C986F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620000" flipH="1">
              <a:off x="5735963" y="300206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2A04AE49-4B0B-4908-B1DB-480F568D28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740000" flipH="1">
              <a:off x="5700105" y="313891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3293E6AC-4EF0-4B88-AC7E-BCB112010B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860000" flipH="1">
              <a:off x="5665939" y="327548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6344B49D-AFCD-4426-AC08-F3128282C3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040000" flipH="1">
              <a:off x="5644476" y="341425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83B776AB-0884-47E4-AC8D-69A19A6103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160000" flipH="1">
              <a:off x="5626530" y="355462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01EC5397-87DB-4803-855B-44DFE9BBB8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280000" flipH="1">
              <a:off x="5616429" y="369183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18EF0075-59DA-4C16-BF01-C65EE2DDD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400000" flipH="1">
              <a:off x="5611319" y="383537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9ABF3642-CC62-4EA5-8A59-1AFF97A560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580000" flipH="1">
              <a:off x="5608540" y="397572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F7715913-AE6D-4FFC-A6EC-E7EE027D27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700000" flipH="1">
              <a:off x="5605761" y="411607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46B78CB6-17D0-445E-A523-FD18D3BE29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820000" flipH="1">
              <a:off x="5624195" y="425421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783E7655-41DA-4DFA-9DEC-FD37064F0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940000" flipH="1">
              <a:off x="5642629" y="439235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5E953697-F897-4DE0-B735-80C721129E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120000" flipH="1">
              <a:off x="5654818" y="453638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7C7CED19-0566-4D81-A59A-5A3561F1B7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240000" flipH="1">
              <a:off x="5684446" y="4671367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CE247A59-B18F-4331-BC8D-07C3DA5E8E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360000" flipH="1">
              <a:off x="5714074" y="480873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F21C3132-6A07-4EB5-A00C-2176067CB1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480000" flipH="1">
              <a:off x="5748464" y="494847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4067D677-3FA9-4187-B1CA-F6298A917C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660000" flipH="1">
              <a:off x="5792091" y="5077607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82E9FC80-B3E8-47CE-862C-9F6E9E598A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780000" flipH="1">
              <a:off x="5847441" y="521122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2D383F3C-A57C-472A-9E05-CCD8A4F8E5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900000" flipH="1">
              <a:off x="5900410" y="534245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E534D376-6ABA-4DF9-BBEA-EB5A881804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7020000" flipH="1">
              <a:off x="5955760" y="547369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2FDDB39B-FF95-4CBD-998D-F95C606787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7355001" y="3422145"/>
            <a:ext cx="3686910" cy="12258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2D7D54F-B395-4C23-AFBF-347E9120A655}"/>
              </a:ext>
            </a:extLst>
          </p:cNvPr>
          <p:cNvSpPr txBox="1"/>
          <p:nvPr/>
        </p:nvSpPr>
        <p:spPr>
          <a:xfrm>
            <a:off x="8673955" y="4447987"/>
            <a:ext cx="236795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6" tooltip="https://www.jonathandkeck.com/professional-learning/showcase/front-page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7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CE8317C-AC3F-469F-91A0-E0B54E08139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73644" y="6283119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5571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9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1A311-166A-4CD8-92C8-375DA9CEC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Facts about me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3BDA6A-CD70-4F05-883C-D39EE3F386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Nickname DJ</a:t>
            </a:r>
          </a:p>
          <a:p>
            <a:r>
              <a:rPr lang="en-US" sz="3200" dirty="0"/>
              <a:t>Birthday September 10, 2007 </a:t>
            </a:r>
          </a:p>
          <a:p>
            <a:r>
              <a:rPr lang="en-US" sz="3200" dirty="0"/>
              <a:t>Age 13</a:t>
            </a:r>
          </a:p>
          <a:p>
            <a:r>
              <a:rPr lang="en-US" sz="3200" dirty="0"/>
              <a:t>Grade 8</a:t>
            </a:r>
            <a:r>
              <a:rPr lang="en-US" sz="3200" baseline="30000" dirty="0"/>
              <a:t>th</a:t>
            </a:r>
            <a:r>
              <a:rPr lang="en-US" sz="3200" dirty="0"/>
              <a:t> </a:t>
            </a:r>
          </a:p>
        </p:txBody>
      </p:sp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7F252F7-6088-4A80-A3F8-55AC5ED173D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0968" y="58674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7215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88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B2C0F-C59A-40E7-BDE3-2AD7339B6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Favorites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0182A7-C73C-4DD6-B256-9AD86C750F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Hobbies Basketball </a:t>
            </a:r>
          </a:p>
          <a:p>
            <a:r>
              <a:rPr lang="en-US" sz="3200" dirty="0"/>
              <a:t>Food Spaghetti</a:t>
            </a:r>
          </a:p>
          <a:p>
            <a:r>
              <a:rPr lang="en-US" sz="3200" dirty="0"/>
              <a:t>Music/Artist </a:t>
            </a:r>
            <a:r>
              <a:rPr lang="en-US" sz="3200" dirty="0" err="1"/>
              <a:t>Nba</a:t>
            </a:r>
            <a:r>
              <a:rPr lang="en-US" sz="3200" dirty="0"/>
              <a:t> Young boy </a:t>
            </a:r>
            <a:r>
              <a:rPr lang="en-US" sz="3200" dirty="0" err="1"/>
              <a:t>Moneybaggyo</a:t>
            </a:r>
            <a:r>
              <a:rPr lang="en-US" sz="3200" dirty="0"/>
              <a:t> </a:t>
            </a:r>
            <a:r>
              <a:rPr lang="en-US" sz="3200" dirty="0" err="1"/>
              <a:t>Nle</a:t>
            </a:r>
            <a:r>
              <a:rPr lang="en-US" sz="3200" dirty="0"/>
              <a:t> </a:t>
            </a:r>
            <a:r>
              <a:rPr lang="en-US" sz="3200" dirty="0" err="1"/>
              <a:t>chappo</a:t>
            </a:r>
            <a:r>
              <a:rPr lang="en-US" sz="3200" dirty="0"/>
              <a:t> </a:t>
            </a:r>
            <a:r>
              <a:rPr lang="en-US" sz="3200" dirty="0" err="1"/>
              <a:t>polog</a:t>
            </a:r>
            <a:r>
              <a:rPr lang="en-US" sz="3200" dirty="0"/>
              <a:t> </a:t>
            </a:r>
          </a:p>
          <a:p>
            <a:r>
              <a:rPr lang="en-US" sz="3200" dirty="0"/>
              <a:t>Shows/Movies Venom Bad boys for life   </a:t>
            </a:r>
          </a:p>
          <a:p>
            <a:endParaRPr lang="en-US" dirty="0"/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943F816-00DB-41C4-9522-9BC3E02A421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3767" y="608537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984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57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7ADED-7A1E-474D-B88C-6EDE2996F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Family and Friends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99D1C2-17E9-4469-A5F1-B0B317EBD1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600" dirty="0"/>
              <a:t>Family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18C10E-589C-42CA-9C1C-D6154CB882B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3200" dirty="0" err="1"/>
              <a:t>Wendloyn</a:t>
            </a:r>
            <a:r>
              <a:rPr lang="en-US" sz="3200" dirty="0"/>
              <a:t> Nichole Norphlet </a:t>
            </a:r>
          </a:p>
          <a:p>
            <a:r>
              <a:rPr lang="en-US" sz="3200" dirty="0"/>
              <a:t>Daniel Norphlet </a:t>
            </a:r>
            <a:r>
              <a:rPr lang="en-US" sz="3200" dirty="0" err="1"/>
              <a:t>jr</a:t>
            </a:r>
            <a:r>
              <a:rPr lang="en-US" sz="3200" dirty="0"/>
              <a:t> </a:t>
            </a:r>
          </a:p>
          <a:p>
            <a:r>
              <a:rPr lang="en-US" sz="3200" dirty="0"/>
              <a:t>Jonny </a:t>
            </a:r>
            <a:r>
              <a:rPr lang="en-US" sz="3200" dirty="0" err="1"/>
              <a:t>Resse</a:t>
            </a:r>
            <a:r>
              <a:rPr lang="en-US" sz="3200" dirty="0"/>
              <a:t> </a:t>
            </a:r>
          </a:p>
          <a:p>
            <a:r>
              <a:rPr lang="en-US" sz="3200" dirty="0"/>
              <a:t>Martha Neal </a:t>
            </a:r>
          </a:p>
          <a:p>
            <a:r>
              <a:rPr lang="en-US" sz="3200" dirty="0"/>
              <a:t>Francis Norphlet </a:t>
            </a:r>
          </a:p>
          <a:p>
            <a:r>
              <a:rPr lang="en-US" sz="3200" dirty="0"/>
              <a:t>Daniel Norphlet Sr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378444-F961-4F08-9BBB-8020AD9DA8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3600" dirty="0"/>
              <a:t>Friends</a:t>
            </a:r>
            <a:r>
              <a:rPr lang="en-US" dirty="0"/>
              <a:t>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170767-8A33-40C1-ABA4-86E25045BC4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3200" dirty="0"/>
              <a:t>Jeremiah Patton </a:t>
            </a:r>
          </a:p>
          <a:p>
            <a:r>
              <a:rPr lang="en-US" sz="3200" dirty="0" err="1"/>
              <a:t>DaNaro</a:t>
            </a:r>
            <a:r>
              <a:rPr lang="en-US" sz="3200" dirty="0"/>
              <a:t> brown</a:t>
            </a:r>
          </a:p>
          <a:p>
            <a:r>
              <a:rPr lang="en-US" sz="3200" dirty="0" err="1"/>
              <a:t>Kassius</a:t>
            </a:r>
            <a:r>
              <a:rPr lang="en-US" sz="3200" dirty="0"/>
              <a:t> Banks </a:t>
            </a:r>
          </a:p>
          <a:p>
            <a:r>
              <a:rPr lang="en-US" sz="3200" dirty="0"/>
              <a:t>Kylan Higgins </a:t>
            </a:r>
          </a:p>
          <a:p>
            <a:r>
              <a:rPr lang="en-US" sz="3200" dirty="0" err="1"/>
              <a:t>Trevante</a:t>
            </a:r>
            <a:r>
              <a:rPr lang="en-US" sz="3200" dirty="0"/>
              <a:t> Small  </a:t>
            </a:r>
            <a:endParaRPr lang="en-US" dirty="0"/>
          </a:p>
        </p:txBody>
      </p:sp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77E56A8-ADED-4EA2-9910-1A218BF33AF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6975" y="6045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95219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1554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84</Words>
  <Application>Microsoft Office PowerPoint</Application>
  <PresentationFormat>Widescreen</PresentationFormat>
  <Paragraphs>27</Paragraphs>
  <Slides>4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Celestial</vt:lpstr>
      <vt:lpstr>Getting to Know me </vt:lpstr>
      <vt:lpstr>Facts about me </vt:lpstr>
      <vt:lpstr>My Favorites </vt:lpstr>
      <vt:lpstr>Family and Friends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Getting to Know me </dc:title>
  <dc:creator>Daniel L Norphlet (287733)</dc:creator>
  <cp:lastModifiedBy>LASHONDRA M SMITH</cp:lastModifiedBy>
  <cp:revision>3</cp:revision>
  <dcterms:created xsi:type="dcterms:W3CDTF">2020-10-30T15:40:03Z</dcterms:created>
  <dcterms:modified xsi:type="dcterms:W3CDTF">2021-02-11T22:08:58Z</dcterms:modified>
</cp:coreProperties>
</file>