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E394-F153-4EC5-A436-01C49EF1A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030C6-8B56-4202-913A-844F37A4B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75D3-E035-4950-B154-2CAF2FAE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135A-0AE0-4C45-8422-240CD516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E10CD-653A-4AAD-9EF9-83C8FB80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4992-D666-43EE-BD59-58DB50C0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D8ED7-155D-42E1-B6EA-90DF98CF8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00FB3-7545-4465-A72D-10B0C9EA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F95C0-282F-4A76-869E-CEED2B18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1FD3E-752E-44B5-89DC-C7CBA571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5D362-43F4-4E02-B843-1A13A6341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2021A-FD05-40EA-80B5-E34B7C472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BADCB-ADBE-4FC9-A4E1-76626A35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C36CB-5A05-4AAD-BD45-8CD0DBF8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141E6-128E-44BB-A828-EC5B7CF2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DDB9-A44B-4B15-814A-821537CB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0B08-351C-455E-8879-DC37651B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AB66-F2F2-416F-86B0-B91D890A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66E85-06E9-4BE3-8F07-7FD5D248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4C3D2-F96A-4437-BDAF-AC4EAEB4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B108-3C0D-49AA-B8B6-FBC04805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001B0-9C13-4292-82B0-CE0F0757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98F2-E518-4EBF-9456-5306FE3D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9666-46EA-403A-9F6B-2AE2445C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77542-D3BE-4B09-8783-D17E5B4E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C05B-6897-43C8-B592-1FFA188A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C831-5F5B-48F6-A084-D0EA3C312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40AE1-481A-4049-A993-6B2E593F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A5313-4F38-4F48-806F-106F7AFF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C4328-E64B-44D8-8304-217BFFE8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FF561-57AE-4D9B-A5BD-E7D05565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6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1E91-90C0-4459-A817-3189E79E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4E50-EDA9-406C-9FC5-A488A2612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F0814-3A32-4E1B-93BC-BDA3352CF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9AFE4-74C8-455E-88A1-95B911365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F564-1358-4E3C-936C-53323C570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2C8A5-EEED-4729-8094-611B96BC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D55DA-89D0-4523-8385-0AB1C6E3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7A188-BF19-4220-AE70-913C03DF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0CB-5C1D-4025-A4B6-BE4FC149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67828-1279-4081-98F2-10FB14E7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80FCB-543C-434E-8E0F-02557859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7672D-FED9-4F6D-B9FC-3CFF3705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3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7AB30-140C-4D76-83D1-AE654268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39B4B-1293-4ED5-BB09-E6C52371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DA392-364A-4CEE-AFB9-1F47D981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6A71-399E-4DBF-8B13-F9252284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AF70-0F92-4588-8F98-64934DF3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44227-22BA-4C94-A4D8-3E3319712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A88-9B6A-4F4E-8BDC-DB19E88A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5CF2F-B644-4619-99DF-98A9777D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39B9D-8A7D-4A6B-9EF6-E7C1299D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CEB5-925C-40F5-9CEE-E0880AB2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006B5-8F86-457F-A3E1-DBDC44232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30182-C7C8-4400-A824-CD519C8F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87F72-F750-4BF1-AA16-37BEACCE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C39F2-379A-4E7D-A9BC-5B70457C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75435-B155-446F-9001-FDCAAFC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18987-D3F1-4EB1-A93B-B1728B74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6457-DD9F-447F-836F-9FBEACC7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AE70-14BD-479C-AC22-A47883DF8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B359-0336-4AD9-BD9C-3657DDAB9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B1126-C7E3-45B9-88A3-CEBB908AD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CD123-4BA0-4151-BD68-2DE7A01CA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69A3-94F2-4510-8015-F48FC7837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3E41FF-B278-44A3-89ED-119FDE01A6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6" b="13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CA1C4-3119-4FEC-82BE-49CF9B23E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Getting to know me.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E6BB5-498A-46EA-A5B9-D76F01D06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Jadan </a:t>
            </a:r>
            <a:r>
              <a:rPr lang="en-US" sz="2000" dirty="0" err="1"/>
              <a:t>haraway</a:t>
            </a: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EE142E-F56C-4ADE-A9BE-BF74395A4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720" y="55843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>
      <p:transition spd="slow">
        <p:split orient="vert"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8AFAA-FD26-489E-9745-42E98979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Facts about me.</a:t>
            </a:r>
          </a:p>
        </p:txBody>
      </p:sp>
      <p:pic>
        <p:nvPicPr>
          <p:cNvPr id="6" name="Content Placeholder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446B6C1-93F9-46F5-9126-306AA0213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86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FB666-338F-49FD-9805-0D12610CC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November 29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 like sports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DD3A3A-C1C5-4BF1-81DB-B1280DBA4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7680" y="54305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994"/>
      </p:ext>
    </p:extLst>
  </p:cSld>
  <p:clrMapOvr>
    <a:masterClrMapping/>
  </p:clrMapOvr>
  <p:transition spd="slow">
    <p:randomBar dir="vert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889B9-39E9-4E14-B334-128188A04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t="6878" b="88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42BE0-C0BA-4693-86BA-39E1DC6A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My favorites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379E-F33C-46EC-A376-F524D94B6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Science favorite subject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Hot wings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866B48-9E92-4E2C-9252-2F040986C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8160" y="444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4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works">
            <a:extLst>
              <a:ext uri="{FF2B5EF4-FFF2-40B4-BE49-F238E27FC236}">
                <a16:creationId xmlns:a16="http://schemas.microsoft.com/office/drawing/2014/main" id="{15B929F2-826C-48D3-B3D7-778BE0E5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828" b="14903"/>
          <a:stretch/>
        </p:blipFill>
        <p:spPr>
          <a:xfrm>
            <a:off x="20" y="-15239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B931D-5C35-4F7A-AE85-A7CE5C0A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1F412-7970-4776-803D-008106EA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Jylon, brother</a:t>
            </a:r>
          </a:p>
          <a:p>
            <a:r>
              <a:rPr lang="en-US" sz="3200">
                <a:solidFill>
                  <a:schemeClr val="tx1"/>
                </a:solidFill>
              </a:rPr>
              <a:t>Rylie, sister</a:t>
            </a:r>
          </a:p>
        </p:txBody>
      </p:sp>
      <p:pic>
        <p:nvPicPr>
          <p:cNvPr id="6" name="Picture 5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E692CFCB-B9B1-4CA7-9C2E-DA048F4B6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6" y="1930399"/>
            <a:ext cx="3279284" cy="356486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4918A6-5FCE-4671-8FDD-956A8AB81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34880" y="63157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7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5C77B276FCE94E8796FF0072FE8185" ma:contentTypeVersion="5" ma:contentTypeDescription="Create a new document." ma:contentTypeScope="" ma:versionID="d0b5671eaacf302410259a63aa75435a">
  <xsd:schema xmlns:xsd="http://www.w3.org/2001/XMLSchema" xmlns:xs="http://www.w3.org/2001/XMLSchema" xmlns:p="http://schemas.microsoft.com/office/2006/metadata/properties" xmlns:ns2="dc49bae7-b41b-42d3-b608-8ed900655d97" targetNamespace="http://schemas.microsoft.com/office/2006/metadata/properties" ma:root="true" ma:fieldsID="f2e7ebe0c53a40ba0a404a6c699aa1f0" ns2:_="">
    <xsd:import namespace="dc49bae7-b41b-42d3-b608-8ed900655d9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9bae7-b41b-42d3-b608-8ed900655d9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c49bae7-b41b-42d3-b608-8ed900655d97" xsi:nil="true"/>
  </documentManagement>
</p:properties>
</file>

<file path=customXml/itemProps1.xml><?xml version="1.0" encoding="utf-8"?>
<ds:datastoreItem xmlns:ds="http://schemas.openxmlformats.org/officeDocument/2006/customXml" ds:itemID="{47B295C4-9743-4A69-A183-96D8B6C0A891}"/>
</file>

<file path=customXml/itemProps2.xml><?xml version="1.0" encoding="utf-8"?>
<ds:datastoreItem xmlns:ds="http://schemas.openxmlformats.org/officeDocument/2006/customXml" ds:itemID="{527DD40E-3369-4F29-8199-0464046E6A24}"/>
</file>

<file path=customXml/itemProps3.xml><?xml version="1.0" encoding="utf-8"?>
<ds:datastoreItem xmlns:ds="http://schemas.openxmlformats.org/officeDocument/2006/customXml" ds:itemID="{1CBC8025-684A-436A-9634-75B74C4DA22B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Widescreen</PresentationFormat>
  <Paragraphs>12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Getting to know me.</vt:lpstr>
      <vt:lpstr>Facts about me.</vt:lpstr>
      <vt:lpstr>My favorites</vt:lpstr>
      <vt:lpstr>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me.</dc:title>
  <dc:creator>Jadan Hardaway (341411)</dc:creator>
  <cp:lastModifiedBy>Jadan Hardaway (341411)</cp:lastModifiedBy>
  <cp:revision>5</cp:revision>
  <dcterms:created xsi:type="dcterms:W3CDTF">2021-03-12T19:33:54Z</dcterms:created>
  <dcterms:modified xsi:type="dcterms:W3CDTF">2021-03-12T20:20:20Z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0x0101009A5C77B276FCE94E8796FF0072FE8185</vt:lpwstr>
  </property>
</Properties>
</file>