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848A78-CE7C-466B-B16F-549873F9A078}" v="11" dt="2021-04-13T18:05:11.9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ycee J Reed (290387)" userId="36c8503e-a0df-42ad-9322-ab4685a2eac7" providerId="ADAL" clId="{79848A78-CE7C-466B-B16F-549873F9A078}"/>
    <pc:docChg chg="undo custSel mod modSld">
      <pc:chgData name="Kaycee J Reed (290387)" userId="36c8503e-a0df-42ad-9322-ab4685a2eac7" providerId="ADAL" clId="{79848A78-CE7C-466B-B16F-549873F9A078}" dt="2021-04-13T18:05:12.713" v="2437" actId="27636"/>
      <pc:docMkLst>
        <pc:docMk/>
      </pc:docMkLst>
      <pc:sldChg chg="addSp delSp modSp mod setBg setClrOvrMap delDesignElem">
        <pc:chgData name="Kaycee J Reed (290387)" userId="36c8503e-a0df-42ad-9322-ab4685a2eac7" providerId="ADAL" clId="{79848A78-CE7C-466B-B16F-549873F9A078}" dt="2021-04-13T18:05:12.689" v="2436" actId="27636"/>
        <pc:sldMkLst>
          <pc:docMk/>
          <pc:sldMk cId="1527540490" sldId="256"/>
        </pc:sldMkLst>
        <pc:spChg chg="mod">
          <ac:chgData name="Kaycee J Reed (290387)" userId="36c8503e-a0df-42ad-9322-ab4685a2eac7" providerId="ADAL" clId="{79848A78-CE7C-466B-B16F-549873F9A078}" dt="2021-04-13T18:05:12.689" v="2436" actId="27636"/>
          <ac:spMkLst>
            <pc:docMk/>
            <pc:sldMk cId="1527540490" sldId="256"/>
            <ac:spMk id="2" creationId="{C21970AB-AAE3-47BD-8047-82A51CC15E3A}"/>
          </ac:spMkLst>
        </pc:spChg>
        <pc:spChg chg="mod">
          <ac:chgData name="Kaycee J Reed (290387)" userId="36c8503e-a0df-42ad-9322-ab4685a2eac7" providerId="ADAL" clId="{79848A78-CE7C-466B-B16F-549873F9A078}" dt="2021-04-13T18:01:22.455" v="2412" actId="26606"/>
          <ac:spMkLst>
            <pc:docMk/>
            <pc:sldMk cId="1527540490" sldId="256"/>
            <ac:spMk id="3" creationId="{2045F3ED-52C0-41BB-B33C-3FAC0A4E6A30}"/>
          </ac:spMkLst>
        </pc:spChg>
        <pc:spChg chg="add mod">
          <ac:chgData name="Kaycee J Reed (290387)" userId="36c8503e-a0df-42ad-9322-ab4685a2eac7" providerId="ADAL" clId="{79848A78-CE7C-466B-B16F-549873F9A078}" dt="2021-04-13T18:01:22.455" v="2412" actId="26606"/>
          <ac:spMkLst>
            <pc:docMk/>
            <pc:sldMk cId="1527540490" sldId="256"/>
            <ac:spMk id="6" creationId="{BBD69213-13A1-4D45-A135-1CF367824D9F}"/>
          </ac:spMkLst>
        </pc:spChg>
        <pc:spChg chg="add del">
          <ac:chgData name="Kaycee J Reed (290387)" userId="36c8503e-a0df-42ad-9322-ab4685a2eac7" providerId="ADAL" clId="{79848A78-CE7C-466B-B16F-549873F9A078}" dt="2021-04-13T18:00:12.250" v="2385" actId="26606"/>
          <ac:spMkLst>
            <pc:docMk/>
            <pc:sldMk cId="1527540490" sldId="256"/>
            <ac:spMk id="11" creationId="{71B2258F-86CA-4D4D-8270-BC05FCDEBFB3}"/>
          </ac:spMkLst>
        </pc:spChg>
        <pc:spChg chg="add del">
          <ac:chgData name="Kaycee J Reed (290387)" userId="36c8503e-a0df-42ad-9322-ab4685a2eac7" providerId="ADAL" clId="{79848A78-CE7C-466B-B16F-549873F9A078}" dt="2021-04-13T18:00:14.602" v="2387" actId="26606"/>
          <ac:spMkLst>
            <pc:docMk/>
            <pc:sldMk cId="1527540490" sldId="256"/>
            <ac:spMk id="13" creationId="{E49CC64F-7275-4E33-961B-0C5CDC439875}"/>
          </ac:spMkLst>
        </pc:spChg>
        <pc:spChg chg="add del">
          <ac:chgData name="Kaycee J Reed (290387)" userId="36c8503e-a0df-42ad-9322-ab4685a2eac7" providerId="ADAL" clId="{79848A78-CE7C-466B-B16F-549873F9A078}" dt="2021-04-13T18:00:18.115" v="2389" actId="26606"/>
          <ac:spMkLst>
            <pc:docMk/>
            <pc:sldMk cId="1527540490" sldId="256"/>
            <ac:spMk id="15" creationId="{AF2F604E-43BE-4DC3-B983-E071523364F8}"/>
          </ac:spMkLst>
        </pc:spChg>
        <pc:spChg chg="add del">
          <ac:chgData name="Kaycee J Reed (290387)" userId="36c8503e-a0df-42ad-9322-ab4685a2eac7" providerId="ADAL" clId="{79848A78-CE7C-466B-B16F-549873F9A078}" dt="2021-04-13T18:00:18.115" v="2389" actId="26606"/>
          <ac:spMkLst>
            <pc:docMk/>
            <pc:sldMk cId="1527540490" sldId="256"/>
            <ac:spMk id="16" creationId="{0671A8AE-40A1-4631-A6B8-581AFF065482}"/>
          </ac:spMkLst>
        </pc:spChg>
        <pc:spChg chg="add del">
          <ac:chgData name="Kaycee J Reed (290387)" userId="36c8503e-a0df-42ad-9322-ab4685a2eac7" providerId="ADAL" clId="{79848A78-CE7C-466B-B16F-549873F9A078}" dt="2021-04-13T18:00:18.115" v="2389" actId="26606"/>
          <ac:spMkLst>
            <pc:docMk/>
            <pc:sldMk cId="1527540490" sldId="256"/>
            <ac:spMk id="17" creationId="{08C9B587-E65E-4B52-B37C-ABEBB6E87928}"/>
          </ac:spMkLst>
        </pc:spChg>
        <pc:spChg chg="add del">
          <ac:chgData name="Kaycee J Reed (290387)" userId="36c8503e-a0df-42ad-9322-ab4685a2eac7" providerId="ADAL" clId="{79848A78-CE7C-466B-B16F-549873F9A078}" dt="2021-04-13T18:00:18.115" v="2389" actId="26606"/>
          <ac:spMkLst>
            <pc:docMk/>
            <pc:sldMk cId="1527540490" sldId="256"/>
            <ac:spMk id="18" creationId="{AB58EF07-17C2-48CF-ABB0-EEF1F17CB8F0}"/>
          </ac:spMkLst>
        </pc:spChg>
        <pc:spChg chg="add del">
          <ac:chgData name="Kaycee J Reed (290387)" userId="36c8503e-a0df-42ad-9322-ab4685a2eac7" providerId="ADAL" clId="{79848A78-CE7C-466B-B16F-549873F9A078}" dt="2021-04-13T18:00:23.640" v="2391" actId="26606"/>
          <ac:spMkLst>
            <pc:docMk/>
            <pc:sldMk cId="1527540490" sldId="256"/>
            <ac:spMk id="20" creationId="{71B2258F-86CA-4D4D-8270-BC05FCDEBFB3}"/>
          </ac:spMkLst>
        </pc:spChg>
        <pc:spChg chg="add del">
          <ac:chgData name="Kaycee J Reed (290387)" userId="36c8503e-a0df-42ad-9322-ab4685a2eac7" providerId="ADAL" clId="{79848A78-CE7C-466B-B16F-549873F9A078}" dt="2021-04-13T18:00:27.291" v="2393" actId="26606"/>
          <ac:spMkLst>
            <pc:docMk/>
            <pc:sldMk cId="1527540490" sldId="256"/>
            <ac:spMk id="22" creationId="{C1DD1A8A-57D5-4A81-AD04-532B043C5611}"/>
          </ac:spMkLst>
        </pc:spChg>
        <pc:spChg chg="add del">
          <ac:chgData name="Kaycee J Reed (290387)" userId="36c8503e-a0df-42ad-9322-ab4685a2eac7" providerId="ADAL" clId="{79848A78-CE7C-466B-B16F-549873F9A078}" dt="2021-04-13T18:00:27.291" v="2393" actId="26606"/>
          <ac:spMkLst>
            <pc:docMk/>
            <pc:sldMk cId="1527540490" sldId="256"/>
            <ac:spMk id="23" creationId="{007891EC-4501-44ED-A8C8-B11B6DB767AB}"/>
          </ac:spMkLst>
        </pc:spChg>
        <pc:spChg chg="add del">
          <ac:chgData name="Kaycee J Reed (290387)" userId="36c8503e-a0df-42ad-9322-ab4685a2eac7" providerId="ADAL" clId="{79848A78-CE7C-466B-B16F-549873F9A078}" dt="2021-04-13T18:00:32.304" v="2395" actId="26606"/>
          <ac:spMkLst>
            <pc:docMk/>
            <pc:sldMk cId="1527540490" sldId="256"/>
            <ac:spMk id="25" creationId="{E91DC736-0EF8-4F87-9146-EBF1D2EE4D3D}"/>
          </ac:spMkLst>
        </pc:spChg>
        <pc:spChg chg="add del">
          <ac:chgData name="Kaycee J Reed (290387)" userId="36c8503e-a0df-42ad-9322-ab4685a2eac7" providerId="ADAL" clId="{79848A78-CE7C-466B-B16F-549873F9A078}" dt="2021-04-13T18:00:32.304" v="2395" actId="26606"/>
          <ac:spMkLst>
            <pc:docMk/>
            <pc:sldMk cId="1527540490" sldId="256"/>
            <ac:spMk id="26" creationId="{097CD68E-23E3-4007-8847-CD0944C4F7BE}"/>
          </ac:spMkLst>
        </pc:spChg>
        <pc:spChg chg="add del">
          <ac:chgData name="Kaycee J Reed (290387)" userId="36c8503e-a0df-42ad-9322-ab4685a2eac7" providerId="ADAL" clId="{79848A78-CE7C-466B-B16F-549873F9A078}" dt="2021-04-13T18:00:32.304" v="2395" actId="26606"/>
          <ac:spMkLst>
            <pc:docMk/>
            <pc:sldMk cId="1527540490" sldId="256"/>
            <ac:spMk id="27" creationId="{AF2F604E-43BE-4DC3-B983-E071523364F8}"/>
          </ac:spMkLst>
        </pc:spChg>
        <pc:spChg chg="add del">
          <ac:chgData name="Kaycee J Reed (290387)" userId="36c8503e-a0df-42ad-9322-ab4685a2eac7" providerId="ADAL" clId="{79848A78-CE7C-466B-B16F-549873F9A078}" dt="2021-04-13T18:00:32.304" v="2395" actId="26606"/>
          <ac:spMkLst>
            <pc:docMk/>
            <pc:sldMk cId="1527540490" sldId="256"/>
            <ac:spMk id="28" creationId="{08C9B587-E65E-4B52-B37C-ABEBB6E87928}"/>
          </ac:spMkLst>
        </pc:spChg>
        <pc:spChg chg="add del">
          <ac:chgData name="Kaycee J Reed (290387)" userId="36c8503e-a0df-42ad-9322-ab4685a2eac7" providerId="ADAL" clId="{79848A78-CE7C-466B-B16F-549873F9A078}" dt="2021-04-13T18:01:22.455" v="2413" actId="26606"/>
          <ac:spMkLst>
            <pc:docMk/>
            <pc:sldMk cId="1527540490" sldId="256"/>
            <ac:spMk id="30" creationId="{E49CC64F-7275-4E33-961B-0C5CDC439875}"/>
          </ac:spMkLst>
        </pc:spChg>
        <pc:spChg chg="add del">
          <ac:chgData name="Kaycee J Reed (290387)" userId="36c8503e-a0df-42ad-9322-ab4685a2eac7" providerId="ADAL" clId="{79848A78-CE7C-466B-B16F-549873F9A078}" dt="2021-04-13T18:01:04.575" v="2400" actId="26606"/>
          <ac:spMkLst>
            <pc:docMk/>
            <pc:sldMk cId="1527540490" sldId="256"/>
            <ac:spMk id="35" creationId="{BCC55ACC-A2F6-403C-A3A4-D59B3734D45F}"/>
          </ac:spMkLst>
        </pc:spChg>
        <pc:spChg chg="add del">
          <ac:chgData name="Kaycee J Reed (290387)" userId="36c8503e-a0df-42ad-9322-ab4685a2eac7" providerId="ADAL" clId="{79848A78-CE7C-466B-B16F-549873F9A078}" dt="2021-04-13T18:01:07.268" v="2402" actId="26606"/>
          <ac:spMkLst>
            <pc:docMk/>
            <pc:sldMk cId="1527540490" sldId="256"/>
            <ac:spMk id="37" creationId="{E49CC64F-7275-4E33-961B-0C5CDC439875}"/>
          </ac:spMkLst>
        </pc:spChg>
        <pc:spChg chg="add del">
          <ac:chgData name="Kaycee J Reed (290387)" userId="36c8503e-a0df-42ad-9322-ab4685a2eac7" providerId="ADAL" clId="{79848A78-CE7C-466B-B16F-549873F9A078}" dt="2021-04-13T18:01:10.918" v="2404" actId="26606"/>
          <ac:spMkLst>
            <pc:docMk/>
            <pc:sldMk cId="1527540490" sldId="256"/>
            <ac:spMk id="39" creationId="{1DB7C82F-AB7E-4F0C-B829-FA1B9C415180}"/>
          </ac:spMkLst>
        </pc:spChg>
        <pc:spChg chg="add del">
          <ac:chgData name="Kaycee J Reed (290387)" userId="36c8503e-a0df-42ad-9322-ab4685a2eac7" providerId="ADAL" clId="{79848A78-CE7C-466B-B16F-549873F9A078}" dt="2021-04-13T18:01:13.074" v="2406" actId="26606"/>
          <ac:spMkLst>
            <pc:docMk/>
            <pc:sldMk cId="1527540490" sldId="256"/>
            <ac:spMk id="41" creationId="{6A8C7735-6276-4578-AF81-79F880EDD05B}"/>
          </ac:spMkLst>
        </pc:spChg>
        <pc:spChg chg="add del">
          <ac:chgData name="Kaycee J Reed (290387)" userId="36c8503e-a0df-42ad-9322-ab4685a2eac7" providerId="ADAL" clId="{79848A78-CE7C-466B-B16F-549873F9A078}" dt="2021-04-13T18:01:13.074" v="2406" actId="26606"/>
          <ac:spMkLst>
            <pc:docMk/>
            <pc:sldMk cId="1527540490" sldId="256"/>
            <ac:spMk id="42" creationId="{C99FB3BE-A321-4CE6-A965-B495F53AFBDC}"/>
          </ac:spMkLst>
        </pc:spChg>
        <pc:spChg chg="add del">
          <ac:chgData name="Kaycee J Reed (290387)" userId="36c8503e-a0df-42ad-9322-ab4685a2eac7" providerId="ADAL" clId="{79848A78-CE7C-466B-B16F-549873F9A078}" dt="2021-04-13T18:01:16.172" v="2408" actId="26606"/>
          <ac:spMkLst>
            <pc:docMk/>
            <pc:sldMk cId="1527540490" sldId="256"/>
            <ac:spMk id="44" creationId="{2C6334C2-F73F-4B3B-A626-DD5F69DF6ED0}"/>
          </ac:spMkLst>
        </pc:spChg>
        <pc:spChg chg="add del">
          <ac:chgData name="Kaycee J Reed (290387)" userId="36c8503e-a0df-42ad-9322-ab4685a2eac7" providerId="ADAL" clId="{79848A78-CE7C-466B-B16F-549873F9A078}" dt="2021-04-13T18:01:16.960" v="2410" actId="26606"/>
          <ac:spMkLst>
            <pc:docMk/>
            <pc:sldMk cId="1527540490" sldId="256"/>
            <ac:spMk id="46" creationId="{2E8F4267-8F09-4862-9D16-E1CB530D484E}"/>
          </ac:spMkLst>
        </pc:spChg>
        <pc:spChg chg="add del">
          <ac:chgData name="Kaycee J Reed (290387)" userId="36c8503e-a0df-42ad-9322-ab4685a2eac7" providerId="ADAL" clId="{79848A78-CE7C-466B-B16F-549873F9A078}" dt="2021-04-13T18:01:16.960" v="2410" actId="26606"/>
          <ac:spMkLst>
            <pc:docMk/>
            <pc:sldMk cId="1527540490" sldId="256"/>
            <ac:spMk id="47" creationId="{8E74D013-6AA3-44E4-A5DD-EEC216898225}"/>
          </ac:spMkLst>
        </pc:spChg>
        <pc:spChg chg="add del">
          <ac:chgData name="Kaycee J Reed (290387)" userId="36c8503e-a0df-42ad-9322-ab4685a2eac7" providerId="ADAL" clId="{79848A78-CE7C-466B-B16F-549873F9A078}" dt="2021-04-13T18:01:22.455" v="2412" actId="26606"/>
          <ac:spMkLst>
            <pc:docMk/>
            <pc:sldMk cId="1527540490" sldId="256"/>
            <ac:spMk id="49" creationId="{526E0BFB-CDF1-4990-8C11-AC849311E0A8}"/>
          </ac:spMkLst>
        </pc:spChg>
        <pc:spChg chg="add del">
          <ac:chgData name="Kaycee J Reed (290387)" userId="36c8503e-a0df-42ad-9322-ab4685a2eac7" providerId="ADAL" clId="{79848A78-CE7C-466B-B16F-549873F9A078}" dt="2021-04-13T18:01:22.455" v="2412" actId="26606"/>
          <ac:spMkLst>
            <pc:docMk/>
            <pc:sldMk cId="1527540490" sldId="256"/>
            <ac:spMk id="50" creationId="{6069A1F8-9BEB-4786-9694-FC48B2D75D21}"/>
          </ac:spMkLst>
        </pc:spChg>
        <pc:spChg chg="add del">
          <ac:chgData name="Kaycee J Reed (290387)" userId="36c8503e-a0df-42ad-9322-ab4685a2eac7" providerId="ADAL" clId="{79848A78-CE7C-466B-B16F-549873F9A078}" dt="2021-04-13T18:01:22.455" v="2412" actId="26606"/>
          <ac:spMkLst>
            <pc:docMk/>
            <pc:sldMk cId="1527540490" sldId="256"/>
            <ac:spMk id="51" creationId="{AF2F604E-43BE-4DC3-B983-E071523364F8}"/>
          </ac:spMkLst>
        </pc:spChg>
        <pc:spChg chg="add del">
          <ac:chgData name="Kaycee J Reed (290387)" userId="36c8503e-a0df-42ad-9322-ab4685a2eac7" providerId="ADAL" clId="{79848A78-CE7C-466B-B16F-549873F9A078}" dt="2021-04-13T18:01:22.455" v="2412" actId="26606"/>
          <ac:spMkLst>
            <pc:docMk/>
            <pc:sldMk cId="1527540490" sldId="256"/>
            <ac:spMk id="52" creationId="{08C9B587-E65E-4B52-B37C-ABEBB6E87928}"/>
          </ac:spMkLst>
        </pc:spChg>
        <pc:spChg chg="add del">
          <ac:chgData name="Kaycee J Reed (290387)" userId="36c8503e-a0df-42ad-9322-ab4685a2eac7" providerId="ADAL" clId="{79848A78-CE7C-466B-B16F-549873F9A078}" dt="2021-04-13T18:05:11.923" v="2435"/>
          <ac:spMkLst>
            <pc:docMk/>
            <pc:sldMk cId="1527540490" sldId="256"/>
            <ac:spMk id="54" creationId="{E49CC64F-7275-4E33-961B-0C5CDC439875}"/>
          </ac:spMkLst>
        </pc:spChg>
        <pc:picChg chg="add mod ord">
          <ac:chgData name="Kaycee J Reed (290387)" userId="36c8503e-a0df-42ad-9322-ab4685a2eac7" providerId="ADAL" clId="{79848A78-CE7C-466B-B16F-549873F9A078}" dt="2021-04-13T18:01:22.455" v="2412" actId="26606"/>
          <ac:picMkLst>
            <pc:docMk/>
            <pc:sldMk cId="1527540490" sldId="256"/>
            <ac:picMk id="5" creationId="{A24007D5-ADCC-404B-9BBC-9BDE4EC0CC3C}"/>
          </ac:picMkLst>
        </pc:picChg>
      </pc:sldChg>
      <pc:sldChg chg="addSp delSp modSp mod setBg setClrOvrMap delDesignElem">
        <pc:chgData name="Kaycee J Reed (290387)" userId="36c8503e-a0df-42ad-9322-ab4685a2eac7" providerId="ADAL" clId="{79848A78-CE7C-466B-B16F-549873F9A078}" dt="2021-04-13T18:05:12.713" v="2437" actId="27636"/>
        <pc:sldMkLst>
          <pc:docMk/>
          <pc:sldMk cId="937437015" sldId="257"/>
        </pc:sldMkLst>
        <pc:spChg chg="mod">
          <ac:chgData name="Kaycee J Reed (290387)" userId="36c8503e-a0df-42ad-9322-ab4685a2eac7" providerId="ADAL" clId="{79848A78-CE7C-466B-B16F-549873F9A078}" dt="2021-04-13T18:03:26.886" v="2424" actId="26606"/>
          <ac:spMkLst>
            <pc:docMk/>
            <pc:sldMk cId="937437015" sldId="257"/>
            <ac:spMk id="2" creationId="{20A1CA0D-1E84-479D-B606-578F774BB545}"/>
          </ac:spMkLst>
        </pc:spChg>
        <pc:spChg chg="mod ord">
          <ac:chgData name="Kaycee J Reed (290387)" userId="36c8503e-a0df-42ad-9322-ab4685a2eac7" providerId="ADAL" clId="{79848A78-CE7C-466B-B16F-549873F9A078}" dt="2021-04-13T18:05:12.713" v="2437" actId="27636"/>
          <ac:spMkLst>
            <pc:docMk/>
            <pc:sldMk cId="937437015" sldId="257"/>
            <ac:spMk id="3" creationId="{79399DE5-A9D8-4456-AEDC-1F9173773CAE}"/>
          </ac:spMkLst>
        </pc:spChg>
        <pc:spChg chg="add del">
          <ac:chgData name="Kaycee J Reed (290387)" userId="36c8503e-a0df-42ad-9322-ab4685a2eac7" providerId="ADAL" clId="{79848A78-CE7C-466B-B16F-549873F9A078}" dt="2021-04-13T18:02:26.274" v="2415" actId="26606"/>
          <ac:spMkLst>
            <pc:docMk/>
            <pc:sldMk cId="937437015" sldId="257"/>
            <ac:spMk id="8" creationId="{CB5DFCDA-694D-4637-8E9B-038575194349}"/>
          </ac:spMkLst>
        </pc:spChg>
        <pc:spChg chg="add del">
          <ac:chgData name="Kaycee J Reed (290387)" userId="36c8503e-a0df-42ad-9322-ab4685a2eac7" providerId="ADAL" clId="{79848A78-CE7C-466B-B16F-549873F9A078}" dt="2021-04-13T18:02:26.274" v="2415" actId="26606"/>
          <ac:spMkLst>
            <pc:docMk/>
            <pc:sldMk cId="937437015" sldId="257"/>
            <ac:spMk id="10" creationId="{E4DB276E-BFF1-43F5-AB90-7ABA4B9A919A}"/>
          </ac:spMkLst>
        </pc:spChg>
        <pc:spChg chg="add del">
          <ac:chgData name="Kaycee J Reed (290387)" userId="36c8503e-a0df-42ad-9322-ab4685a2eac7" providerId="ADAL" clId="{79848A78-CE7C-466B-B16F-549873F9A078}" dt="2021-04-13T18:03:26.886" v="2424" actId="26606"/>
          <ac:spMkLst>
            <pc:docMk/>
            <pc:sldMk cId="937437015" sldId="257"/>
            <ac:spMk id="12" creationId="{AD8BD7AA-000F-4149-9FF6-E8DB2DE6F146}"/>
          </ac:spMkLst>
        </pc:spChg>
        <pc:spChg chg="add del">
          <ac:chgData name="Kaycee J Reed (290387)" userId="36c8503e-a0df-42ad-9322-ab4685a2eac7" providerId="ADAL" clId="{79848A78-CE7C-466B-B16F-549873F9A078}" dt="2021-04-13T18:03:26.886" v="2424" actId="26606"/>
          <ac:spMkLst>
            <pc:docMk/>
            <pc:sldMk cId="937437015" sldId="257"/>
            <ac:spMk id="13" creationId="{54A4A823-72DC-4BA8-8157-D36A8939A2FD}"/>
          </ac:spMkLst>
        </pc:spChg>
        <pc:spChg chg="add del">
          <ac:chgData name="Kaycee J Reed (290387)" userId="36c8503e-a0df-42ad-9322-ab4685a2eac7" providerId="ADAL" clId="{79848A78-CE7C-466B-B16F-549873F9A078}" dt="2021-04-13T18:03:15.802" v="2419" actId="26606"/>
          <ac:spMkLst>
            <pc:docMk/>
            <pc:sldMk cId="937437015" sldId="257"/>
            <ac:spMk id="18" creationId="{CF62D2A7-8207-488C-9F46-316BA81A16C8}"/>
          </ac:spMkLst>
        </pc:spChg>
        <pc:spChg chg="add del">
          <ac:chgData name="Kaycee J Reed (290387)" userId="36c8503e-a0df-42ad-9322-ab4685a2eac7" providerId="ADAL" clId="{79848A78-CE7C-466B-B16F-549873F9A078}" dt="2021-04-13T18:03:24.660" v="2421" actId="26606"/>
          <ac:spMkLst>
            <pc:docMk/>
            <pc:sldMk cId="937437015" sldId="257"/>
            <ac:spMk id="20" creationId="{CF62D2A7-8207-488C-9F46-316BA81A16C8}"/>
          </ac:spMkLst>
        </pc:spChg>
        <pc:spChg chg="add del">
          <ac:chgData name="Kaycee J Reed (290387)" userId="36c8503e-a0df-42ad-9322-ab4685a2eac7" providerId="ADAL" clId="{79848A78-CE7C-466B-B16F-549873F9A078}" dt="2021-04-13T18:03:26.870" v="2423" actId="26606"/>
          <ac:spMkLst>
            <pc:docMk/>
            <pc:sldMk cId="937437015" sldId="257"/>
            <ac:spMk id="22" creationId="{5FDF4720-5445-47BE-89FE-E40D1AE6F619}"/>
          </ac:spMkLst>
        </pc:spChg>
        <pc:spChg chg="add del">
          <ac:chgData name="Kaycee J Reed (290387)" userId="36c8503e-a0df-42ad-9322-ab4685a2eac7" providerId="ADAL" clId="{79848A78-CE7C-466B-B16F-549873F9A078}" dt="2021-04-13T18:03:26.870" v="2423" actId="26606"/>
          <ac:spMkLst>
            <pc:docMk/>
            <pc:sldMk cId="937437015" sldId="257"/>
            <ac:spMk id="23" creationId="{AC8710B4-A815-4082-9E4F-F13A0007090C}"/>
          </ac:spMkLst>
        </pc:spChg>
        <pc:spChg chg="add del">
          <ac:chgData name="Kaycee J Reed (290387)" userId="36c8503e-a0df-42ad-9322-ab4685a2eac7" providerId="ADAL" clId="{79848A78-CE7C-466B-B16F-549873F9A078}" dt="2021-04-13T18:05:11.923" v="2435"/>
          <ac:spMkLst>
            <pc:docMk/>
            <pc:sldMk cId="937437015" sldId="257"/>
            <ac:spMk id="25" creationId="{CF62D2A7-8207-488C-9F46-316BA81A16C8}"/>
          </ac:spMkLst>
        </pc:spChg>
        <pc:picChg chg="add mod ord">
          <ac:chgData name="Kaycee J Reed (290387)" userId="36c8503e-a0df-42ad-9322-ab4685a2eac7" providerId="ADAL" clId="{79848A78-CE7C-466B-B16F-549873F9A078}" dt="2021-04-13T18:03:26.886" v="2424" actId="26606"/>
          <ac:picMkLst>
            <pc:docMk/>
            <pc:sldMk cId="937437015" sldId="257"/>
            <ac:picMk id="5" creationId="{E41B2246-2181-49D0-BB95-DEE697217DE2}"/>
          </ac:picMkLst>
        </pc:picChg>
      </pc:sldChg>
      <pc:sldChg chg="addSp delSp modSp mod setBg setClrOvrMap delDesignElem">
        <pc:chgData name="Kaycee J Reed (290387)" userId="36c8503e-a0df-42ad-9322-ab4685a2eac7" providerId="ADAL" clId="{79848A78-CE7C-466B-B16F-549873F9A078}" dt="2021-04-13T18:05:11.923" v="2435"/>
        <pc:sldMkLst>
          <pc:docMk/>
          <pc:sldMk cId="708889852" sldId="258"/>
        </pc:sldMkLst>
        <pc:spChg chg="mod">
          <ac:chgData name="Kaycee J Reed (290387)" userId="36c8503e-a0df-42ad-9322-ab4685a2eac7" providerId="ADAL" clId="{79848A78-CE7C-466B-B16F-549873F9A078}" dt="2021-04-13T18:04:41.778" v="2431" actId="26606"/>
          <ac:spMkLst>
            <pc:docMk/>
            <pc:sldMk cId="708889852" sldId="258"/>
            <ac:spMk id="2" creationId="{0D7F9B1E-6C88-4E17-9D73-92625966CDF6}"/>
          </ac:spMkLst>
        </pc:spChg>
        <pc:spChg chg="mod">
          <ac:chgData name="Kaycee J Reed (290387)" userId="36c8503e-a0df-42ad-9322-ab4685a2eac7" providerId="ADAL" clId="{79848A78-CE7C-466B-B16F-549873F9A078}" dt="2021-04-13T18:04:41.778" v="2431" actId="26606"/>
          <ac:spMkLst>
            <pc:docMk/>
            <pc:sldMk cId="708889852" sldId="258"/>
            <ac:spMk id="3" creationId="{C2A01510-DBBB-4E28-8DA0-2A694C26C4CE}"/>
          </ac:spMkLst>
        </pc:spChg>
        <pc:spChg chg="add del">
          <ac:chgData name="Kaycee J Reed (290387)" userId="36c8503e-a0df-42ad-9322-ab4685a2eac7" providerId="ADAL" clId="{79848A78-CE7C-466B-B16F-549873F9A078}" dt="2021-04-13T18:04:36.030" v="2426" actId="26606"/>
          <ac:spMkLst>
            <pc:docMk/>
            <pc:sldMk cId="708889852" sldId="258"/>
            <ac:spMk id="8" creationId="{CB5DFCDA-694D-4637-8E9B-038575194349}"/>
          </ac:spMkLst>
        </pc:spChg>
        <pc:spChg chg="add del">
          <ac:chgData name="Kaycee J Reed (290387)" userId="36c8503e-a0df-42ad-9322-ab4685a2eac7" providerId="ADAL" clId="{79848A78-CE7C-466B-B16F-549873F9A078}" dt="2021-04-13T18:04:36.030" v="2426" actId="26606"/>
          <ac:spMkLst>
            <pc:docMk/>
            <pc:sldMk cId="708889852" sldId="258"/>
            <ac:spMk id="10" creationId="{E4DB276E-BFF1-43F5-AB90-7ABA4B9A919A}"/>
          </ac:spMkLst>
        </pc:spChg>
        <pc:spChg chg="add del">
          <ac:chgData name="Kaycee J Reed (290387)" userId="36c8503e-a0df-42ad-9322-ab4685a2eac7" providerId="ADAL" clId="{79848A78-CE7C-466B-B16F-549873F9A078}" dt="2021-04-13T18:04:37.201" v="2428" actId="26606"/>
          <ac:spMkLst>
            <pc:docMk/>
            <pc:sldMk cId="708889852" sldId="258"/>
            <ac:spMk id="12" creationId="{AD8BD7AA-000F-4149-9FF6-E8DB2DE6F146}"/>
          </ac:spMkLst>
        </pc:spChg>
        <pc:spChg chg="add del">
          <ac:chgData name="Kaycee J Reed (290387)" userId="36c8503e-a0df-42ad-9322-ab4685a2eac7" providerId="ADAL" clId="{79848A78-CE7C-466B-B16F-549873F9A078}" dt="2021-04-13T18:04:37.201" v="2428" actId="26606"/>
          <ac:spMkLst>
            <pc:docMk/>
            <pc:sldMk cId="708889852" sldId="258"/>
            <ac:spMk id="13" creationId="{54A4A823-72DC-4BA8-8157-D36A8939A2FD}"/>
          </ac:spMkLst>
        </pc:spChg>
        <pc:spChg chg="add del">
          <ac:chgData name="Kaycee J Reed (290387)" userId="36c8503e-a0df-42ad-9322-ab4685a2eac7" providerId="ADAL" clId="{79848A78-CE7C-466B-B16F-549873F9A078}" dt="2021-04-13T18:04:41.763" v="2430" actId="26606"/>
          <ac:spMkLst>
            <pc:docMk/>
            <pc:sldMk cId="708889852" sldId="258"/>
            <ac:spMk id="15" creationId="{025E2AA9-10C9-4A14-BEA3-064CD0131100}"/>
          </ac:spMkLst>
        </pc:spChg>
        <pc:spChg chg="add del">
          <ac:chgData name="Kaycee J Reed (290387)" userId="36c8503e-a0df-42ad-9322-ab4685a2eac7" providerId="ADAL" clId="{79848A78-CE7C-466B-B16F-549873F9A078}" dt="2021-04-13T18:04:41.763" v="2430" actId="26606"/>
          <ac:spMkLst>
            <pc:docMk/>
            <pc:sldMk cId="708889852" sldId="258"/>
            <ac:spMk id="16" creationId="{F076F371-EE61-49EA-AA2A-3582C3AC9BCD}"/>
          </ac:spMkLst>
        </pc:spChg>
        <pc:spChg chg="add del">
          <ac:chgData name="Kaycee J Reed (290387)" userId="36c8503e-a0df-42ad-9322-ab4685a2eac7" providerId="ADAL" clId="{79848A78-CE7C-466B-B16F-549873F9A078}" dt="2021-04-13T18:05:11.923" v="2435"/>
          <ac:spMkLst>
            <pc:docMk/>
            <pc:sldMk cId="708889852" sldId="258"/>
            <ac:spMk id="18" creationId="{DFF2AC85-FAA0-4844-813F-83C04D7382E2}"/>
          </ac:spMkLst>
        </pc:spChg>
        <pc:spChg chg="add del">
          <ac:chgData name="Kaycee J Reed (290387)" userId="36c8503e-a0df-42ad-9322-ab4685a2eac7" providerId="ADAL" clId="{79848A78-CE7C-466B-B16F-549873F9A078}" dt="2021-04-13T18:05:11.923" v="2435"/>
          <ac:spMkLst>
            <pc:docMk/>
            <pc:sldMk cId="708889852" sldId="258"/>
            <ac:spMk id="19" creationId="{89CC0F1E-BAA2-47B1-8F83-7ECB9FD9E009}"/>
          </ac:spMkLst>
        </pc:spChg>
      </pc:sldChg>
      <pc:sldChg chg="modSp mod">
        <pc:chgData name="Kaycee J Reed (290387)" userId="36c8503e-a0df-42ad-9322-ab4685a2eac7" providerId="ADAL" clId="{79848A78-CE7C-466B-B16F-549873F9A078}" dt="2021-04-13T17:54:44.600" v="2300" actId="20577"/>
        <pc:sldMkLst>
          <pc:docMk/>
          <pc:sldMk cId="58482336" sldId="259"/>
        </pc:sldMkLst>
        <pc:spChg chg="mod">
          <ac:chgData name="Kaycee J Reed (290387)" userId="36c8503e-a0df-42ad-9322-ab4685a2eac7" providerId="ADAL" clId="{79848A78-CE7C-466B-B16F-549873F9A078}" dt="2021-04-13T17:54:44.600" v="2300" actId="20577"/>
          <ac:spMkLst>
            <pc:docMk/>
            <pc:sldMk cId="58482336" sldId="259"/>
            <ac:spMk id="4" creationId="{4F2E479E-4323-4B40-9D0F-9A3AC2CA9F6F}"/>
          </ac:spMkLst>
        </pc:spChg>
        <pc:spChg chg="mod">
          <ac:chgData name="Kaycee J Reed (290387)" userId="36c8503e-a0df-42ad-9322-ab4685a2eac7" providerId="ADAL" clId="{79848A78-CE7C-466B-B16F-549873F9A078}" dt="2021-04-13T17:52:39.961" v="2173" actId="20577"/>
          <ac:spMkLst>
            <pc:docMk/>
            <pc:sldMk cId="58482336" sldId="259"/>
            <ac:spMk id="6" creationId="{E423B602-5A94-477A-9694-5B4918E393E7}"/>
          </ac:spMkLst>
        </pc:spChg>
      </pc:sldChg>
      <pc:sldChg chg="modSp mod">
        <pc:chgData name="Kaycee J Reed (290387)" userId="36c8503e-a0df-42ad-9322-ab4685a2eac7" providerId="ADAL" clId="{79848A78-CE7C-466B-B16F-549873F9A078}" dt="2021-04-13T17:57:52.914" v="2370" actId="20577"/>
        <pc:sldMkLst>
          <pc:docMk/>
          <pc:sldMk cId="780890114" sldId="260"/>
        </pc:sldMkLst>
        <pc:spChg chg="mod">
          <ac:chgData name="Kaycee J Reed (290387)" userId="36c8503e-a0df-42ad-9322-ab4685a2eac7" providerId="ADAL" clId="{79848A78-CE7C-466B-B16F-549873F9A078}" dt="2021-04-13T17:57:52.914" v="2370" actId="20577"/>
          <ac:spMkLst>
            <pc:docMk/>
            <pc:sldMk cId="780890114" sldId="260"/>
            <ac:spMk id="4" creationId="{638E56DD-6E3C-4679-9FD0-166A4144C39E}"/>
          </ac:spMkLst>
        </pc:spChg>
        <pc:spChg chg="mod">
          <ac:chgData name="Kaycee J Reed (290387)" userId="36c8503e-a0df-42ad-9322-ab4685a2eac7" providerId="ADAL" clId="{79848A78-CE7C-466B-B16F-549873F9A078}" dt="2021-04-13T17:35:44.390" v="1339" actId="20577"/>
          <ac:spMkLst>
            <pc:docMk/>
            <pc:sldMk cId="780890114" sldId="260"/>
            <ac:spMk id="6" creationId="{AC586D9E-4955-4094-A848-BBB0D6ADAD74}"/>
          </ac:spMkLst>
        </pc:spChg>
      </pc:sldChg>
      <pc:sldChg chg="modSp mod">
        <pc:chgData name="Kaycee J Reed (290387)" userId="36c8503e-a0df-42ad-9322-ab4685a2eac7" providerId="ADAL" clId="{79848A78-CE7C-466B-B16F-549873F9A078}" dt="2021-04-13T17:40:25.993" v="1588" actId="20577"/>
        <pc:sldMkLst>
          <pc:docMk/>
          <pc:sldMk cId="3451136777" sldId="261"/>
        </pc:sldMkLst>
        <pc:spChg chg="mod">
          <ac:chgData name="Kaycee J Reed (290387)" userId="36c8503e-a0df-42ad-9322-ab4685a2eac7" providerId="ADAL" clId="{79848A78-CE7C-466B-B16F-549873F9A078}" dt="2021-04-13T17:40:25.993" v="1588" actId="20577"/>
          <ac:spMkLst>
            <pc:docMk/>
            <pc:sldMk cId="3451136777" sldId="261"/>
            <ac:spMk id="4" creationId="{04E22916-9F7B-465B-8390-6E99090E155B}"/>
          </ac:spMkLst>
        </pc:spChg>
        <pc:spChg chg="mod">
          <ac:chgData name="Kaycee J Reed (290387)" userId="36c8503e-a0df-42ad-9322-ab4685a2eac7" providerId="ADAL" clId="{79848A78-CE7C-466B-B16F-549873F9A078}" dt="2021-04-13T17:39:21.334" v="1455" actId="20577"/>
          <ac:spMkLst>
            <pc:docMk/>
            <pc:sldMk cId="3451136777" sldId="261"/>
            <ac:spMk id="6" creationId="{4D75E0E3-58EB-4B5D-B154-90B1B2B2EA56}"/>
          </ac:spMkLst>
        </pc:spChg>
      </pc:sldChg>
      <pc:sldChg chg="modSp mod">
        <pc:chgData name="Kaycee J Reed (290387)" userId="36c8503e-a0df-42ad-9322-ab4685a2eac7" providerId="ADAL" clId="{79848A78-CE7C-466B-B16F-549873F9A078}" dt="2021-04-13T17:43:10.922" v="1687"/>
        <pc:sldMkLst>
          <pc:docMk/>
          <pc:sldMk cId="1955142923" sldId="262"/>
        </pc:sldMkLst>
        <pc:spChg chg="mod">
          <ac:chgData name="Kaycee J Reed (290387)" userId="36c8503e-a0df-42ad-9322-ab4685a2eac7" providerId="ADAL" clId="{79848A78-CE7C-466B-B16F-549873F9A078}" dt="2021-04-13T17:43:10.922" v="1687"/>
          <ac:spMkLst>
            <pc:docMk/>
            <pc:sldMk cId="1955142923" sldId="262"/>
            <ac:spMk id="3" creationId="{51F3F68F-70CF-4FD3-BCD2-09DFFB9CE8E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3467-76A5-45D4-99F7-B5702F3ABEF2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13612-B0AA-48D5-880D-0AE93B74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70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3467-76A5-45D4-99F7-B5702F3ABEF2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13612-B0AA-48D5-880D-0AE93B74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9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3467-76A5-45D4-99F7-B5702F3ABEF2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13612-B0AA-48D5-880D-0AE93B74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89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3467-76A5-45D4-99F7-B5702F3ABEF2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13612-B0AA-48D5-880D-0AE93B74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12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3467-76A5-45D4-99F7-B5702F3ABEF2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13612-B0AA-48D5-880D-0AE93B74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65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3467-76A5-45D4-99F7-B5702F3ABEF2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13612-B0AA-48D5-880D-0AE93B74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16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3467-76A5-45D4-99F7-B5702F3ABEF2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13612-B0AA-48D5-880D-0AE93B74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55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3467-76A5-45D4-99F7-B5702F3ABEF2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13612-B0AA-48D5-880D-0AE93B74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28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3467-76A5-45D4-99F7-B5702F3ABEF2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13612-B0AA-48D5-880D-0AE93B74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7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3467-76A5-45D4-99F7-B5702F3ABEF2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13612-B0AA-48D5-880D-0AE93B74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3467-76A5-45D4-99F7-B5702F3ABEF2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13612-B0AA-48D5-880D-0AE93B74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29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3467-76A5-45D4-99F7-B5702F3ABEF2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13612-B0AA-48D5-880D-0AE93B74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0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3467-76A5-45D4-99F7-B5702F3ABEF2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13612-B0AA-48D5-880D-0AE93B74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65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3467-76A5-45D4-99F7-B5702F3ABEF2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13612-B0AA-48D5-880D-0AE93B74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2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3467-76A5-45D4-99F7-B5702F3ABEF2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13612-B0AA-48D5-880D-0AE93B74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80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3467-76A5-45D4-99F7-B5702F3ABEF2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13612-B0AA-48D5-880D-0AE93B74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89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6F513467-76A5-45D4-99F7-B5702F3ABEF2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5F813612-B0AA-48D5-880D-0AE93B74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0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F513467-76A5-45D4-99F7-B5702F3ABEF2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F813612-B0AA-48D5-880D-0AE93B74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811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imple.wikipedia.org/wiki/Age_of_the_Earth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domainpictures.net/view-image.php?image=5429&amp;picture=green-bottles&amp;large=1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tntel.info/resource/world-book-onlin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970AB-AAE3-47BD-8047-82A51CC15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3800"/>
              <a:t>Protecting Our planet  and Environment: an Earth day presentation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45F3ED-52C0-41BB-B33C-3FAC0A4E6A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/>
              <a:t>Kaycee Reed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4007D5-ADCC-404B-9BBC-9BDE4EC0CC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" b="4866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D69213-13A1-4D45-A135-1CF367824D9F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simple.wikipedia.org/wiki/Age_of_the_Eart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540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1CA0D-1E84-479D-B606-578F774BB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/>
              <a:t>In this Presentation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99DE5-A9D8-4456-AEDC-1F9173773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 lnSpcReduction="10000"/>
          </a:bodyPr>
          <a:lstStyle/>
          <a:p>
            <a:r>
              <a:rPr lang="en-US" sz="1800"/>
              <a:t>Earth day was founded by a man named gaylord on April 22, 1970</a:t>
            </a:r>
          </a:p>
          <a:p>
            <a:r>
              <a:rPr lang="en-US" sz="1800"/>
              <a:t>Over a 100 pieces of junk is delivered to America each year </a:t>
            </a:r>
          </a:p>
          <a:p>
            <a:r>
              <a:rPr lang="en-US" sz="1800"/>
              <a:t>For reduce u can fix and use again </a:t>
            </a:r>
          </a:p>
          <a:p>
            <a:r>
              <a:rPr lang="en-US" sz="1800"/>
              <a:t>Reuse u can use bags u use before again </a:t>
            </a:r>
          </a:p>
          <a:p>
            <a:r>
              <a:rPr lang="en-US" sz="1800"/>
              <a:t>To recycle u can put the trash that can be recycled in the green bin </a:t>
            </a:r>
          </a:p>
          <a:p>
            <a:r>
              <a:rPr lang="en-US" sz="1800"/>
              <a:t>To save energy u can turn off your lights and use a flashlight</a:t>
            </a:r>
          </a:p>
          <a:p>
            <a:endParaRPr lang="en-US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1B2246-2181-49D0-BB95-DEE697217D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920" r="14846" b="2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37437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F9B1E-6C88-4E17-9D73-92625966C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en-US" sz="4800"/>
              <a:t>Five Facts about earth day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01510-DBBB-4E28-8DA0-2A694C26C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anchor="ctr">
            <a:normAutofit/>
          </a:bodyPr>
          <a:lstStyle/>
          <a:p>
            <a:r>
              <a:rPr lang="en-US" sz="2200"/>
              <a:t>Celebrated on April 22</a:t>
            </a:r>
          </a:p>
          <a:p>
            <a:r>
              <a:rPr lang="en-US" sz="2200"/>
              <a:t>In china on earth day many people rode bike to reduce and save fuel.</a:t>
            </a:r>
          </a:p>
          <a:p>
            <a:r>
              <a:rPr lang="en-US" sz="2200"/>
              <a:t>Some schools celebrated earth day to expand their time frame.</a:t>
            </a:r>
          </a:p>
          <a:p>
            <a:r>
              <a:rPr lang="en-US" sz="2200"/>
              <a:t>On the first day of earth day 20 million people protested.</a:t>
            </a:r>
          </a:p>
          <a:p>
            <a:r>
              <a:rPr lang="en-US" sz="2200"/>
              <a:t>Every year men, women, and children gathered trash on earth day.</a:t>
            </a:r>
          </a:p>
          <a:p>
            <a:endParaRPr lang="en-US" sz="2200"/>
          </a:p>
          <a:p>
            <a:endParaRPr lang="en-US" sz="2200"/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708889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7A872-AEC5-480C-B9B7-CD337033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 &amp; reuse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88E1E-3E75-4CAD-86B9-AC46C9D770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and why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2E479E-4323-4B40-9D0F-9A3AC2CA9F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Help sustain the environment for the future generations.</a:t>
            </a:r>
          </a:p>
          <a:p>
            <a:r>
              <a:rPr lang="en-US" dirty="0"/>
              <a:t>Allow products to be used to their fullest.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C1CAE0-E52F-44F8-A472-0D0FD46FB1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How to reduce and reuse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23B602-5A94-477A-9694-5B4918E393E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Buy things that aren’t a lot and good to use.</a:t>
            </a:r>
          </a:p>
          <a:p>
            <a:r>
              <a:rPr lang="en-US" dirty="0"/>
              <a:t>Main product by fixing things like ,clothes, tires and other things</a:t>
            </a:r>
          </a:p>
          <a:p>
            <a:r>
              <a:rPr lang="en-US" dirty="0"/>
              <a:t>Borrow ,rent, or share things that can be reused.</a:t>
            </a:r>
          </a:p>
          <a:p>
            <a:r>
              <a:rPr lang="en-US" dirty="0"/>
              <a:t>Save money</a:t>
            </a:r>
          </a:p>
        </p:txBody>
      </p:sp>
    </p:spTree>
    <p:extLst>
      <p:ext uri="{BB962C8B-B14F-4D97-AF65-F5344CB8AC3E}">
        <p14:creationId xmlns:p14="http://schemas.microsoft.com/office/powerpoint/2010/main" val="58482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33EEA-231F-4D34-9256-0736FA345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Recycle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E9602-4511-415C-B0C5-2D09C27D05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and why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E56DD-6E3C-4679-9FD0-166A4144C3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Increase security by tapping a domestic source of material.</a:t>
            </a:r>
          </a:p>
          <a:p>
            <a:r>
              <a:rPr lang="en-US" dirty="0"/>
              <a:t>Help American manufacturing and conserve valuable resources.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26B2C-5DE2-43FE-8167-C86AAA741B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How to recycle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86D9E-4955-4094-A848-BBB0D6ADAD7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To recycle u can put </a:t>
            </a:r>
            <a:r>
              <a:rPr lang="en-US" dirty="0" err="1"/>
              <a:t>put</a:t>
            </a:r>
            <a:r>
              <a:rPr lang="en-US" dirty="0"/>
              <a:t> trash in certain bins </a:t>
            </a:r>
          </a:p>
          <a:p>
            <a:r>
              <a:rPr lang="en-US" dirty="0"/>
              <a:t>Recycle bottles in a green bin</a:t>
            </a:r>
          </a:p>
          <a:p>
            <a:r>
              <a:rPr lang="en-US" dirty="0"/>
              <a:t>Recycle can in a red bin</a:t>
            </a:r>
          </a:p>
          <a:p>
            <a:r>
              <a:rPr lang="en-US" dirty="0"/>
              <a:t>Recycle news paper in a blue bin</a:t>
            </a:r>
          </a:p>
        </p:txBody>
      </p:sp>
    </p:spTree>
    <p:extLst>
      <p:ext uri="{BB962C8B-B14F-4D97-AF65-F5344CB8AC3E}">
        <p14:creationId xmlns:p14="http://schemas.microsoft.com/office/powerpoint/2010/main" val="780890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9A19E-65DA-440C-A1DA-EF2D78DBD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conversation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2B687-9C65-40EA-94F9-31458021E9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&amp;  why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E22916-9F7B-465B-8390-6E99090E15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Why is because if u save energy the things in your house wont go out so fast</a:t>
            </a:r>
          </a:p>
          <a:p>
            <a:r>
              <a:rPr lang="en-US" dirty="0"/>
              <a:t>What would u do to save energy??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CB8E9E-7602-41F8-9E9D-47A9F03FF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Ways to say energy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75E0E3-58EB-4B5D-B154-90B1B2B2EA5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Turn off the light </a:t>
            </a:r>
          </a:p>
          <a:p>
            <a:r>
              <a:rPr lang="en-US" dirty="0"/>
              <a:t>Unplug your tv</a:t>
            </a:r>
          </a:p>
          <a:p>
            <a:r>
              <a:rPr lang="en-US" dirty="0"/>
              <a:t>Stop running water for a long time</a:t>
            </a:r>
          </a:p>
          <a:p>
            <a:r>
              <a:rPr lang="en-US" dirty="0"/>
              <a:t>Turn off the air </a:t>
            </a:r>
          </a:p>
        </p:txBody>
      </p:sp>
    </p:spTree>
    <p:extLst>
      <p:ext uri="{BB962C8B-B14F-4D97-AF65-F5344CB8AC3E}">
        <p14:creationId xmlns:p14="http://schemas.microsoft.com/office/powerpoint/2010/main" val="3451136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1C0B2-5C69-45E5-B150-C82AFC2E7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3F68F-70CF-4FD3-BCD2-09DFFB9CE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https://www.epa.gov/recycle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>
                <a:hlinkClick r:id="rId2"/>
              </a:rPr>
              <a:t>https://tntel.info/resource/world-book-online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https://school.eb.co.uk/levels</a:t>
            </a:r>
          </a:p>
        </p:txBody>
      </p:sp>
    </p:spTree>
    <p:extLst>
      <p:ext uri="{BB962C8B-B14F-4D97-AF65-F5344CB8AC3E}">
        <p14:creationId xmlns:p14="http://schemas.microsoft.com/office/powerpoint/2010/main" val="19551429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5B7DF722CFC1419515CB7EB497180F" ma:contentTypeVersion="5" ma:contentTypeDescription="Create a new document." ma:contentTypeScope="" ma:versionID="f987975cba9cc61750f1327b580908c4">
  <xsd:schema xmlns:xsd="http://www.w3.org/2001/XMLSchema" xmlns:xs="http://www.w3.org/2001/XMLSchema" xmlns:p="http://schemas.microsoft.com/office/2006/metadata/properties" xmlns:ns2="f8a4d57b-9dea-486c-a0d5-a5a6d2c7c5cd" targetNamespace="http://schemas.microsoft.com/office/2006/metadata/properties" ma:root="true" ma:fieldsID="036bd7914b8a7e9cd6a1c5df69cf47be" ns2:_="">
    <xsd:import namespace="f8a4d57b-9dea-486c-a0d5-a5a6d2c7c5cd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a4d57b-9dea-486c-a0d5-a5a6d2c7c5cd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f8a4d57b-9dea-486c-a0d5-a5a6d2c7c5cd" xsi:nil="true"/>
  </documentManagement>
</p:properties>
</file>

<file path=customXml/itemProps1.xml><?xml version="1.0" encoding="utf-8"?>
<ds:datastoreItem xmlns:ds="http://schemas.openxmlformats.org/officeDocument/2006/customXml" ds:itemID="{0EECCF52-61BB-4570-B7F3-C0F78B4F8D04}"/>
</file>

<file path=customXml/itemProps2.xml><?xml version="1.0" encoding="utf-8"?>
<ds:datastoreItem xmlns:ds="http://schemas.openxmlformats.org/officeDocument/2006/customXml" ds:itemID="{958EC227-28F7-4990-A2DF-DFAA393972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FD54D7-5ED7-45A0-9254-EAE66E8D4EF1}">
  <ds:schemaRefs>
    <ds:schemaRef ds:uri="3b4049f5-5171-46ff-bc2c-b18b247c9770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2</TotalTime>
  <Words>362</Words>
  <Application>Microsoft Office PowerPoint</Application>
  <PresentationFormat>Widescreen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Mesh</vt:lpstr>
      <vt:lpstr>Protecting Our planet  and Environment: an Earth day presentation </vt:lpstr>
      <vt:lpstr>In this Presentation </vt:lpstr>
      <vt:lpstr>Five Facts about earth day </vt:lpstr>
      <vt:lpstr>Reduce &amp; reuse</vt:lpstr>
      <vt:lpstr>Recycle </vt:lpstr>
      <vt:lpstr>Energy conversation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Kaycee J Reed (290387)</dc:creator>
  <cp:lastModifiedBy>Kaycee J Reed (290387)</cp:lastModifiedBy>
  <cp:revision>1</cp:revision>
  <dcterms:created xsi:type="dcterms:W3CDTF">2021-04-13T18:02:26Z</dcterms:created>
  <dcterms:modified xsi:type="dcterms:W3CDTF">2021-04-13T18:05:21Z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0x0101002E5B7DF722CFC1419515CB7EB497180F</vt:lpwstr>
  </property>
  <property fmtid="{D5CDD505-2E9C-101B-9397-08002B2CF9AE}" pid="3" name="Order">
    <vt:r8>3900</vt:r8>
  </property>
  <property fmtid="{D5CDD505-2E9C-101B-9397-08002B2CF9AE}" pid="4" name="_ExtendedDescription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</Properties>
</file>