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1B1C7-3EDB-45FE-A0F6-E1B88EFEA842}" v="12" dt="2021-03-15T13:48:12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9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zelle A Harris (288029)" userId="f92c7bf5-b0cc-4f4e-b87c-7e3e44bd5f06" providerId="ADAL" clId="{1CE1B1C7-3EDB-45FE-A0F6-E1B88EFEA842}"/>
    <pc:docChg chg="modSld">
      <pc:chgData name="Jazelle A Harris (288029)" userId="f92c7bf5-b0cc-4f4e-b87c-7e3e44bd5f06" providerId="ADAL" clId="{1CE1B1C7-3EDB-45FE-A0F6-E1B88EFEA842}" dt="2021-03-15T13:48:16.287" v="209" actId="1076"/>
      <pc:docMkLst>
        <pc:docMk/>
      </pc:docMkLst>
      <pc:sldChg chg="modSp mod modTransition">
        <pc:chgData name="Jazelle A Harris (288029)" userId="f92c7bf5-b0cc-4f4e-b87c-7e3e44bd5f06" providerId="ADAL" clId="{1CE1B1C7-3EDB-45FE-A0F6-E1B88EFEA842}" dt="2021-03-15T13:40:49.603" v="206" actId="1076"/>
        <pc:sldMkLst>
          <pc:docMk/>
          <pc:sldMk cId="2104873380" sldId="256"/>
        </pc:sldMkLst>
        <pc:picChg chg="mod">
          <ac:chgData name="Jazelle A Harris (288029)" userId="f92c7bf5-b0cc-4f4e-b87c-7e3e44bd5f06" providerId="ADAL" clId="{1CE1B1C7-3EDB-45FE-A0F6-E1B88EFEA842}" dt="2021-03-15T13:40:49.603" v="206" actId="1076"/>
          <ac:picMkLst>
            <pc:docMk/>
            <pc:sldMk cId="2104873380" sldId="256"/>
            <ac:picMk id="4" creationId="{ABCA7FFC-66F0-4B2D-A2FF-3532073B1F56}"/>
          </ac:picMkLst>
        </pc:picChg>
      </pc:sldChg>
      <pc:sldChg chg="modSp mod">
        <pc:chgData name="Jazelle A Harris (288029)" userId="f92c7bf5-b0cc-4f4e-b87c-7e3e44bd5f06" providerId="ADAL" clId="{1CE1B1C7-3EDB-45FE-A0F6-E1B88EFEA842}" dt="2021-03-15T13:43:41.469" v="207" actId="1076"/>
        <pc:sldMkLst>
          <pc:docMk/>
          <pc:sldMk cId="159162232" sldId="257"/>
        </pc:sldMkLst>
        <pc:spChg chg="mod">
          <ac:chgData name="Jazelle A Harris (288029)" userId="f92c7bf5-b0cc-4f4e-b87c-7e3e44bd5f06" providerId="ADAL" clId="{1CE1B1C7-3EDB-45FE-A0F6-E1B88EFEA842}" dt="2021-03-12T19:59:27.408" v="199" actId="20577"/>
          <ac:spMkLst>
            <pc:docMk/>
            <pc:sldMk cId="159162232" sldId="257"/>
            <ac:spMk id="3" creationId="{175CE5D5-F15D-47DF-AD23-FA0C239BD3DB}"/>
          </ac:spMkLst>
        </pc:spChg>
        <pc:picChg chg="mod">
          <ac:chgData name="Jazelle A Harris (288029)" userId="f92c7bf5-b0cc-4f4e-b87c-7e3e44bd5f06" providerId="ADAL" clId="{1CE1B1C7-3EDB-45FE-A0F6-E1B88EFEA842}" dt="2021-03-15T13:43:41.469" v="207" actId="1076"/>
          <ac:picMkLst>
            <pc:docMk/>
            <pc:sldMk cId="159162232" sldId="257"/>
            <ac:picMk id="4" creationId="{D1C0CA59-6D1E-4115-A281-79BEC34615D4}"/>
          </ac:picMkLst>
        </pc:picChg>
      </pc:sldChg>
      <pc:sldChg chg="modSp mod">
        <pc:chgData name="Jazelle A Harris (288029)" userId="f92c7bf5-b0cc-4f4e-b87c-7e3e44bd5f06" providerId="ADAL" clId="{1CE1B1C7-3EDB-45FE-A0F6-E1B88EFEA842}" dt="2021-03-15T13:46:00.482" v="208" actId="1076"/>
        <pc:sldMkLst>
          <pc:docMk/>
          <pc:sldMk cId="1728480377" sldId="258"/>
        </pc:sldMkLst>
        <pc:spChg chg="mod">
          <ac:chgData name="Jazelle A Harris (288029)" userId="f92c7bf5-b0cc-4f4e-b87c-7e3e44bd5f06" providerId="ADAL" clId="{1CE1B1C7-3EDB-45FE-A0F6-E1B88EFEA842}" dt="2021-03-12T19:58:46.829" v="146" actId="20577"/>
          <ac:spMkLst>
            <pc:docMk/>
            <pc:sldMk cId="1728480377" sldId="258"/>
            <ac:spMk id="4" creationId="{A835DF81-A524-47B4-B19D-2DD944FF7E6B}"/>
          </ac:spMkLst>
        </pc:spChg>
        <pc:picChg chg="mod">
          <ac:chgData name="Jazelle A Harris (288029)" userId="f92c7bf5-b0cc-4f4e-b87c-7e3e44bd5f06" providerId="ADAL" clId="{1CE1B1C7-3EDB-45FE-A0F6-E1B88EFEA842}" dt="2021-03-15T13:46:00.482" v="208" actId="1076"/>
          <ac:picMkLst>
            <pc:docMk/>
            <pc:sldMk cId="1728480377" sldId="258"/>
            <ac:picMk id="3" creationId="{087C3931-46CB-4E0B-B814-D5062BF4B537}"/>
          </ac:picMkLst>
        </pc:picChg>
      </pc:sldChg>
      <pc:sldChg chg="modSp mod">
        <pc:chgData name="Jazelle A Harris (288029)" userId="f92c7bf5-b0cc-4f4e-b87c-7e3e44bd5f06" providerId="ADAL" clId="{1CE1B1C7-3EDB-45FE-A0F6-E1B88EFEA842}" dt="2021-03-15T13:48:16.287" v="209" actId="1076"/>
        <pc:sldMkLst>
          <pc:docMk/>
          <pc:sldMk cId="3809383886" sldId="259"/>
        </pc:sldMkLst>
        <pc:picChg chg="mod">
          <ac:chgData name="Jazelle A Harris (288029)" userId="f92c7bf5-b0cc-4f4e-b87c-7e3e44bd5f06" providerId="ADAL" clId="{1CE1B1C7-3EDB-45FE-A0F6-E1B88EFEA842}" dt="2021-03-15T13:48:16.287" v="209" actId="1076"/>
          <ac:picMkLst>
            <pc:docMk/>
            <pc:sldMk cId="3809383886" sldId="259"/>
            <ac:picMk id="3" creationId="{D2278F83-F5DB-4544-ADF5-F5BE1B9C98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D6A1-6B1C-4B26-A12F-BCBF99C6A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274AC-3473-461F-B0C0-D947E3812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05165-0576-4F67-B3B3-5667632F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DDD1E-AEBB-4DBF-BAA6-1958E139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FB3F7-7FF9-4F5B-B78F-BA5744F4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9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6156-95F8-401E-8897-CD330AC7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DC48C-7671-465E-BEA3-3A568D5722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91646-75AC-432B-B934-27F1485E1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D9A77-551F-4B12-9500-E99A906CD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7FA63-5213-4B12-B54F-41DBD301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7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3738BE-FB55-4545-BC32-39EF417CF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1E9FB-705F-418B-9F08-C70AE2351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0ADB9-4407-40FF-A56B-CC52FBCF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99CD6-7ADE-4E4B-A189-EF1460D2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A105E-4DDD-4AC3-82B8-A79FE3717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F584-91E5-4490-88C9-DBF9F756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9318D-324C-4B01-A9B5-7C51308F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4F257-A43D-4A07-99C9-45452241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84B21-BEAA-4516-B9E4-BD4BF373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72D36-CF91-42B5-A09D-0D53A23C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4A8B0-3451-43B8-9182-68B8C15C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728F9-717E-4116-9B21-1916336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6B523-44A3-4833-9BF3-18417EAF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7434C-AD20-471F-8329-C9FBEC08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AB30-9D26-414F-A14D-A763CDB6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6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70E3-7787-4358-B7B8-270F3633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26405-182C-4754-BDD2-FE2C8469B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0DFED-7A5B-45E5-90C3-09BB515B0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3D7A0-3B60-4E3A-8714-695DB2AC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BEB0B-FFAF-4C82-AA6C-4C9DE57B2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FC06D-CC7C-4CEA-8D88-F19364B8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51D9-BCB4-4765-8CA3-9A1B7055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3A9BB-9E3E-4A45-B34E-5E0198A78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3408F-A350-4F02-9B95-2F3E349B6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82410-068A-46F3-B49D-3EF8BB99F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CC916-14D2-4274-891C-5189D3559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D83365-7E1B-4754-A9D5-C30BD812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34CF9B-7CEB-4899-ACE1-954666E3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AF484-A01C-459F-9D96-43D5B09B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D4ED-72B2-483F-A49B-E7583AB0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AAE38-7FAC-49D7-B66C-5C5B437E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4F8A9-B0E2-49EC-A010-904BA5F7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001982-DFEF-4956-AE75-499FBAC3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1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57F37-87CF-47FD-BED9-66EE539F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F781DC-C7B7-4D63-8C9C-5A46EA81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B622E-F9E2-40D9-AB28-8452A86C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1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AFD1-6423-4CB3-93F2-3633A897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70C25-04AF-471B-84A9-1055E8F8A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F4F88-50F0-4B58-863D-018869848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96BE5-A6C5-4205-8E81-84481A2E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3048D-39B7-480F-A8FF-FA9C20C6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A8265-B3BC-4349-9466-F8806BA5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3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3079-B976-4E7D-A70C-5DD0658B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75CCE-A653-4B88-B51A-8CF490502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96014-9822-4F1E-AD7F-117B7990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7BF23-0315-4E2D-BE51-2FC59B9A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685EF-56BA-4435-95CC-9B84AA7D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28438-2D1E-42D9-BB24-98BC0692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2B1AD-133E-430E-936E-B33BF5725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5A9FB-736F-4EA7-B8F3-96F8F7165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13B7B-97DD-4284-9D41-638772F93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8FDA-8F1D-4B07-B05B-E0D93B08FB63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13952-374E-4483-BF64-68EBB2214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B5D7-BAB0-4B6E-A99B-D206F2F38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DA2A-102A-45BD-8B99-953B44FA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2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CF91F-7B5D-4714-8B2F-086CE02F6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Getting to Know 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364374-9E67-45D5-ADB5-834240CEE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Jazelle Harris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CA7FFC-66F0-4B2D-A2FF-3532073B1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0745" y="613023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7B7E6-B668-4874-B428-F730B24DC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My Favorites </a:t>
            </a:r>
          </a:p>
        </p:txBody>
      </p:sp>
      <p:grpSp>
        <p:nvGrpSpPr>
          <p:cNvPr id="58" name="Group 16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59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1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3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CE5D5-F15D-47DF-AD23-FA0C239BD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1143000" lvl="3"/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Cooking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Making </a:t>
            </a:r>
            <a:r>
              <a:rPr lang="en-US" sz="1800" dirty="0" err="1">
                <a:solidFill>
                  <a:schemeClr val="bg1"/>
                </a:solidFill>
              </a:rPr>
              <a:t>Tiktok</a:t>
            </a:r>
            <a:endParaRPr lang="en-US" sz="1800" dirty="0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BTS ,</a:t>
            </a:r>
            <a:r>
              <a:rPr lang="en-US" sz="1800" dirty="0" err="1">
                <a:solidFill>
                  <a:schemeClr val="bg1"/>
                </a:solidFill>
              </a:rPr>
              <a:t>Arrianna</a:t>
            </a:r>
            <a:r>
              <a:rPr lang="en-US" sz="1800" dirty="0">
                <a:solidFill>
                  <a:schemeClr val="bg1"/>
                </a:solidFill>
              </a:rPr>
              <a:t> Grande </a:t>
            </a:r>
          </a:p>
        </p:txBody>
      </p:sp>
      <p:grpSp>
        <p:nvGrpSpPr>
          <p:cNvPr id="60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1" name="Freeform: Shape 29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0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1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2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3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C0CA59-6D1E-4115-A281-79BEC3461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331" y="62473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32B09-97EE-4B98-9274-DAB89561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402336"/>
            <a:ext cx="5217172" cy="1169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Facts Abouts Me 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F54B1E7-DA9D-4422-98EA-A4C079A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22669" y="82453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681A6B-8745-4B5F-9106-8375152B5E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28FA7BA-0A88-455D-9C83-95E77FCE2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5DF81-A524-47B4-B19D-2DD944FF7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38906" y="1751727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ding dong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July 2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 I love skating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Fox </a:t>
            </a:r>
            <a:r>
              <a:rPr lang="en-US" sz="1800" dirty="0" err="1">
                <a:solidFill>
                  <a:schemeClr val="bg1"/>
                </a:solidFill>
              </a:rPr>
              <a:t>Medows</a:t>
            </a:r>
            <a:r>
              <a:rPr lang="en-US" sz="1800" dirty="0">
                <a:solidFill>
                  <a:schemeClr val="bg1"/>
                </a:solidFill>
              </a:rPr>
              <a:t> ,</a:t>
            </a:r>
            <a:r>
              <a:rPr lang="en-US" sz="1800" dirty="0" err="1">
                <a:solidFill>
                  <a:schemeClr val="bg1"/>
                </a:solidFill>
              </a:rPr>
              <a:t>W.E.B.Dubois</a:t>
            </a:r>
            <a:r>
              <a:rPr lang="en-US" sz="1800" dirty="0">
                <a:solidFill>
                  <a:schemeClr val="bg1"/>
                </a:solidFill>
              </a:rPr>
              <a:t> , </a:t>
            </a:r>
            <a:r>
              <a:rPr lang="en-US" sz="1800" dirty="0" err="1">
                <a:solidFill>
                  <a:schemeClr val="bg1"/>
                </a:solidFill>
              </a:rPr>
              <a:t>Gramwood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F785A8F-002E-4E7C-A4EE-0423F2448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552F9A4-B078-4FA2-A29A-E70F6045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045" y="3802078"/>
            <a:ext cx="365021" cy="36502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007B50D-E30B-4F6F-BAE1-A9B9480EFC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" r="-4" b="13335"/>
          <a:stretch/>
        </p:blipFill>
        <p:spPr>
          <a:xfrm>
            <a:off x="7572995" y="1820333"/>
            <a:ext cx="3217333" cy="3217333"/>
          </a:xfrm>
          <a:prstGeom prst="rect">
            <a:avLst/>
          </a:prstGeom>
        </p:spPr>
      </p:pic>
      <p:grpSp>
        <p:nvGrpSpPr>
          <p:cNvPr id="21" name="Graphic 4">
            <a:extLst>
              <a:ext uri="{FF2B5EF4-FFF2-40B4-BE49-F238E27FC236}">
                <a16:creationId xmlns:a16="http://schemas.microsoft.com/office/drawing/2014/main" id="{E7EEFC47-5A1A-4BC0-9CCE-8E2F1C883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35753" y="4898353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9E79C8-38A5-45F9-945F-935B05661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23F4A9-D368-45FC-BE17-5AE7B3D2B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E359B9-2553-4BF7-9253-DD7C6C725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F9101C1-DB2F-4A51-BFCF-E56AA9D7B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6A0E25F-E8AC-43C3-92E1-630040C0E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EFC1B0-3611-4239-A35C-0A72C1AA4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BC7390E-9D9D-4C6A-B8B7-168D94FAF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8A0E0EA-1232-409E-BEAC-059E2E09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0765A6-867B-4402-BC11-C0D43452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F6BB45C-BD66-4CD7-A522-A10F8B077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16CBF8-8641-4F3A-8D12-6EAF96CF3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FC9AA3-7B63-4082-885D-8FCEE9798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48DC3B5-F54E-4473-A0BB-948DEF2ECE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7C3931-46CB-4E0B-B814-D5062BF4B5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940" y="61030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F2AFA-9E20-47A5-909A-CDD7C105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Friends and Family</a:t>
            </a:r>
            <a:b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4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E4F94-F587-4B82-8F53-3A05D5680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1854" y="2125737"/>
            <a:ext cx="4834021" cy="4044463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 Cayden ,Brother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 Tierney ,sister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 Skyler ,sister   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 Kierria , bff for 11 years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 Laila , Bff for 9 years </a:t>
            </a:r>
          </a:p>
        </p:txBody>
      </p:sp>
      <p:grpSp>
        <p:nvGrpSpPr>
          <p:cNvPr id="5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A2BF17B3-17CA-4C33-A22D-CF77D642BB0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278F83-F5DB-4544-ADF5-F5BE1B9C98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500" y="62797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c49bae7-b41b-42d3-b608-8ed900655d9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5C77B276FCE94E8796FF0072FE8185" ma:contentTypeVersion="5" ma:contentTypeDescription="Create a new document." ma:contentTypeScope="" ma:versionID="d0b5671eaacf302410259a63aa75435a">
  <xsd:schema xmlns:xsd="http://www.w3.org/2001/XMLSchema" xmlns:xs="http://www.w3.org/2001/XMLSchema" xmlns:p="http://schemas.microsoft.com/office/2006/metadata/properties" xmlns:ns2="dc49bae7-b41b-42d3-b608-8ed900655d97" targetNamespace="http://schemas.microsoft.com/office/2006/metadata/properties" ma:root="true" ma:fieldsID="f2e7ebe0c53a40ba0a404a6c699aa1f0" ns2:_="">
    <xsd:import namespace="dc49bae7-b41b-42d3-b608-8ed900655d97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9bae7-b41b-42d3-b608-8ed900655d97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E672A0-A3C7-4EDA-B24C-71085FD51981}">
  <ds:schemaRefs>
    <ds:schemaRef ds:uri="80534821-6813-41a5-ab41-a45cd3f7468d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3b4049f5-5171-46ff-bc2c-b18b247c9770"/>
  </ds:schemaRefs>
</ds:datastoreItem>
</file>

<file path=customXml/itemProps2.xml><?xml version="1.0" encoding="utf-8"?>
<ds:datastoreItem xmlns:ds="http://schemas.openxmlformats.org/officeDocument/2006/customXml" ds:itemID="{91FAB97F-0A84-4FEB-A85E-CC73F3FF63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C6FC5-A025-442E-904E-5C329776360F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74</Words>
  <Application>Microsoft Office PowerPoint</Application>
  <PresentationFormat>Widescreen</PresentationFormat>
  <Paragraphs>18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Getting to Know me </vt:lpstr>
      <vt:lpstr>My Favorites </vt:lpstr>
      <vt:lpstr>Facts Abouts Me </vt:lpstr>
      <vt:lpstr>Friends and Family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Jazelle A Harris (288029)</dc:creator>
  <cp:lastModifiedBy>Jazelle A Harris (288029)</cp:lastModifiedBy>
  <cp:revision>3</cp:revision>
  <dcterms:created xsi:type="dcterms:W3CDTF">2021-03-12T19:29:19Z</dcterms:created>
  <dcterms:modified xsi:type="dcterms:W3CDTF">2021-03-15T13:48:42Z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0x0101009A5C77B276FCE94E8796FF0072FE8185</vt:lpwstr>
  </property>
  <property fmtid="{D5CDD505-2E9C-101B-9397-08002B2CF9AE}" pid="3" name="Order">
    <vt:r8>1400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